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84" r:id="rId2"/>
    <p:sldMasterId id="2147483696" r:id="rId3"/>
    <p:sldMasterId id="2147483708" r:id="rId4"/>
  </p:sldMasterIdLst>
  <p:notesMasterIdLst>
    <p:notesMasterId r:id="rId98"/>
  </p:notesMasterIdLst>
  <p:sldIdLst>
    <p:sldId id="270" r:id="rId5"/>
    <p:sldId id="256" r:id="rId6"/>
    <p:sldId id="281" r:id="rId7"/>
    <p:sldId id="258" r:id="rId8"/>
    <p:sldId id="263" r:id="rId9"/>
    <p:sldId id="257" r:id="rId10"/>
    <p:sldId id="372" r:id="rId11"/>
    <p:sldId id="373" r:id="rId12"/>
    <p:sldId id="368" r:id="rId13"/>
    <p:sldId id="276" r:id="rId14"/>
    <p:sldId id="364" r:id="rId15"/>
    <p:sldId id="367" r:id="rId16"/>
    <p:sldId id="365" r:id="rId17"/>
    <p:sldId id="366" r:id="rId18"/>
    <p:sldId id="280" r:id="rId19"/>
    <p:sldId id="355" r:id="rId20"/>
    <p:sldId id="356" r:id="rId21"/>
    <p:sldId id="357" r:id="rId22"/>
    <p:sldId id="358" r:id="rId23"/>
    <p:sldId id="359" r:id="rId24"/>
    <p:sldId id="360" r:id="rId25"/>
    <p:sldId id="361" r:id="rId26"/>
    <p:sldId id="362" r:id="rId27"/>
    <p:sldId id="371" r:id="rId28"/>
    <p:sldId id="266" r:id="rId29"/>
    <p:sldId id="374" r:id="rId30"/>
    <p:sldId id="271" r:id="rId31"/>
    <p:sldId id="272" r:id="rId32"/>
    <p:sldId id="282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44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75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5" r:id="rId88"/>
    <p:sldId id="347" r:id="rId89"/>
    <p:sldId id="348" r:id="rId90"/>
    <p:sldId id="349" r:id="rId91"/>
    <p:sldId id="350" r:id="rId92"/>
    <p:sldId id="351" r:id="rId93"/>
    <p:sldId id="352" r:id="rId94"/>
    <p:sldId id="353" r:id="rId95"/>
    <p:sldId id="354" r:id="rId96"/>
    <p:sldId id="376" r:id="rId97"/>
  </p:sldIdLst>
  <p:sldSz cx="9144000" cy="6858000" type="screen4x3"/>
  <p:notesSz cx="6858000" cy="9144000"/>
  <p:embeddedFontLst>
    <p:embeddedFont>
      <p:font typeface="Calibri" pitchFamily="34" charset="0"/>
      <p:regular r:id="rId99"/>
      <p:bold r:id="rId100"/>
      <p:italic r:id="rId101"/>
      <p:boldItalic r:id="rId102"/>
    </p:embeddedFont>
    <p:embeddedFont>
      <p:font typeface="Baveuse" charset="0"/>
      <p:regular r:id="rId103"/>
    </p:embeddedFont>
    <p:embeddedFont>
      <p:font typeface="Tw Cen MT" pitchFamily="34" charset="0"/>
      <p:regular r:id="rId104"/>
      <p:bold r:id="rId105"/>
      <p:italic r:id="rId106"/>
      <p:boldItalic r:id="rId107"/>
    </p:embeddedFont>
    <p:embeddedFont>
      <p:font typeface="Georgia" pitchFamily="18" charset="0"/>
      <p:regular r:id="rId108"/>
      <p:bold r:id="rId109"/>
      <p:italic r:id="rId110"/>
      <p:boldItalic r:id="rId111"/>
    </p:embeddedFont>
    <p:embeddedFont>
      <p:font typeface="Trebuchet MS" pitchFamily="34" charset="0"/>
      <p:regular r:id="rId112"/>
      <p:bold r:id="rId113"/>
      <p:italic r:id="rId114"/>
      <p:boldItalic r:id="rId1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857" autoAdjust="0"/>
    <p:restoredTop sz="94660"/>
  </p:normalViewPr>
  <p:slideViewPr>
    <p:cSldViewPr>
      <p:cViewPr varScale="1">
        <p:scale>
          <a:sx n="69" d="100"/>
          <a:sy n="69" d="100"/>
        </p:scale>
        <p:origin x="-5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52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viewProps" Target="viewProps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font" Target="fonts/font14.fntdata"/><Relationship Id="rId16" Type="http://schemas.openxmlformats.org/officeDocument/2006/relationships/slide" Target="slides/slide12.xml"/><Relationship Id="rId107" Type="http://schemas.openxmlformats.org/officeDocument/2006/relationships/font" Target="fonts/font9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102" Type="http://schemas.openxmlformats.org/officeDocument/2006/relationships/font" Target="fonts/font4.fntdata"/><Relationship Id="rId110" Type="http://schemas.openxmlformats.org/officeDocument/2006/relationships/font" Target="fonts/font12.fntdata"/><Relationship Id="rId115" Type="http://schemas.openxmlformats.org/officeDocument/2006/relationships/font" Target="fonts/font17.fntdata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font" Target="fonts/font2.fntdata"/><Relationship Id="rId105" Type="http://schemas.openxmlformats.org/officeDocument/2006/relationships/font" Target="fonts/font7.fntdata"/><Relationship Id="rId113" Type="http://schemas.openxmlformats.org/officeDocument/2006/relationships/font" Target="fonts/font15.fntdata"/><Relationship Id="rId11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font" Target="fonts/font5.fntdata"/><Relationship Id="rId108" Type="http://schemas.openxmlformats.org/officeDocument/2006/relationships/font" Target="fonts/font10.fntdata"/><Relationship Id="rId11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font" Target="fonts/font8.fntdata"/><Relationship Id="rId114" Type="http://schemas.openxmlformats.org/officeDocument/2006/relationships/font" Target="fonts/font16.fntdata"/><Relationship Id="rId119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font" Target="fonts/font1.fntdata"/><Relationship Id="rId101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font" Target="fonts/font11.fntdata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font" Target="fonts/font6.fntdata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8D32E-E9E2-4FA6-8D3A-AACC028AD9A1}" type="datetimeFigureOut">
              <a:rPr lang="en-US" smtClean="0"/>
              <a:t>03/25/2012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4FE86C-AD8B-4E8E-96E2-66C4CB5A2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29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9D5CE7-F86B-4846-BFBD-63F1AFFFB817}" type="slidenum">
              <a:rPr lang="en-US"/>
              <a:pPr/>
              <a:t>24</a:t>
            </a:fld>
            <a:endParaRPr lang="en-US"/>
          </a:p>
        </p:txBody>
      </p:sp>
      <p:sp>
        <p:nvSpPr>
          <p:cNvPr id="717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0" hangingPunct="0">
              <a:spcBef>
                <a:spcPct val="50000"/>
              </a:spcBef>
            </a:pPr>
            <a:r>
              <a:rPr lang="en-US"/>
              <a:t>From ICON TWO FOR PROJECTION, copyright 2005 Augsburg Fortress. Used by permission.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E077B5-2BEE-4ADD-9E12-3D41EC3931AC}" type="slidenum">
              <a:rPr lang="en-US"/>
              <a:pPr/>
              <a:t>26</a:t>
            </a:fld>
            <a:endParaRPr lang="en-US"/>
          </a:p>
        </p:txBody>
      </p:sp>
      <p:sp>
        <p:nvSpPr>
          <p:cNvPr id="819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0" hangingPunct="0">
              <a:spcBef>
                <a:spcPct val="50000"/>
              </a:spcBef>
            </a:pPr>
            <a:r>
              <a:rPr lang="en-US"/>
              <a:t>From ICON TWO FOR PROJECTION, copyright 2005 Augsburg Fortress. Used by permission.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0565CF-3594-45D3-BBF1-0D67AB62F8F2}" type="slidenum">
              <a:rPr lang="en-US"/>
              <a:pPr/>
              <a:t>27</a:t>
            </a:fld>
            <a:endParaRPr lang="en-US"/>
          </a:p>
        </p:txBody>
      </p:sp>
      <p:sp>
        <p:nvSpPr>
          <p:cNvPr id="717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0" hangingPunct="0">
              <a:spcBef>
                <a:spcPct val="50000"/>
              </a:spcBef>
            </a:pPr>
            <a:r>
              <a:rPr lang="en-US"/>
              <a:t>From ICON TWO FOR PROJECTION, copyright 2005 Augsburg Fortress. Used by permission.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6B738A-1184-4A3F-A130-01436965C2ED}" type="slidenum">
              <a:rPr lang="en-US"/>
              <a:pPr/>
              <a:t>28</a:t>
            </a:fld>
            <a:endParaRPr lang="en-US"/>
          </a:p>
        </p:txBody>
      </p:sp>
      <p:sp>
        <p:nvSpPr>
          <p:cNvPr id="819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0" hangingPunct="0">
              <a:spcBef>
                <a:spcPct val="50000"/>
              </a:spcBef>
            </a:pPr>
            <a:r>
              <a:rPr lang="en-US"/>
              <a:t>From ICON TWO FOR PROJECTION, copyright 2005 Augsburg Fortress. Used by permission.</a:t>
            </a:r>
          </a:p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3979-BA67-4AD4-A7B4-D3E18BCD07FA}" type="datetimeFigureOut">
              <a:rPr lang="en-US" smtClean="0"/>
              <a:t>03/25/2012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9C8A-6FBC-4F59-B543-7FB53F84C704}" type="slidenum">
              <a:rPr lang="en-US" smtClean="0"/>
              <a:t>‹#›</a:t>
            </a:fld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3979-BA67-4AD4-A7B4-D3E18BCD07FA}" type="datetimeFigureOut">
              <a:rPr lang="en-US" smtClean="0"/>
              <a:t>03/25/2012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9C8A-6FBC-4F59-B543-7FB53F84C7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3979-BA67-4AD4-A7B4-D3E18BCD07FA}" type="datetimeFigureOut">
              <a:rPr lang="en-US" smtClean="0"/>
              <a:t>03/25/2012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9C8A-6FBC-4F59-B543-7FB53F84C7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190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585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38514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264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6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461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2953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6286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3979-BA67-4AD4-A7B4-D3E18BCD07FA}" type="datetimeFigureOut">
              <a:rPr lang="en-US" smtClean="0"/>
              <a:t>03/25/2012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9C8A-6FBC-4F59-B543-7FB53F84C7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23904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3346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0993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3979-BA67-4AD4-A7B4-D3E18BCD07FA}" type="datetimeFigureOut">
              <a:rPr lang="en-US" smtClean="0">
                <a:solidFill>
                  <a:srgbClr val="DBF5F9"/>
                </a:solidFill>
              </a:rPr>
              <a:pPr/>
              <a:t>03/25/2012</a:t>
            </a:fld>
            <a:endParaRPr lang="en-US">
              <a:solidFill>
                <a:srgbClr val="DBF5F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9C8A-6FBC-4F59-B543-7FB53F84C704}" type="slidenum">
              <a:rPr lang="en-US" smtClean="0">
                <a:solidFill>
                  <a:srgbClr val="DBF5F9"/>
                </a:solidFill>
              </a:rPr>
              <a:pPr/>
              <a:t>‹#›</a:t>
            </a:fld>
            <a:endParaRPr lang="en-US">
              <a:solidFill>
                <a:srgbClr val="DBF5F9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1953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3979-BA67-4AD4-A7B4-D3E18BCD07FA}" type="datetimeFigureOut">
              <a:rPr lang="en-US" smtClean="0">
                <a:solidFill>
                  <a:srgbClr val="DBF5F9"/>
                </a:solidFill>
              </a:rPr>
              <a:pPr/>
              <a:t>03/25/2012</a:t>
            </a:fld>
            <a:endParaRPr lang="en-US">
              <a:solidFill>
                <a:srgbClr val="DBF5F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9C8A-6FBC-4F59-B543-7FB53F84C704}" type="slidenum">
              <a:rPr lang="en-US" smtClean="0">
                <a:solidFill>
                  <a:srgbClr val="DBF5F9"/>
                </a:solidFill>
              </a:rPr>
              <a:pPr/>
              <a:t>‹#›</a:t>
            </a:fld>
            <a:endParaRPr lang="en-US">
              <a:solidFill>
                <a:srgbClr val="DBF5F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2680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3979-BA67-4AD4-A7B4-D3E18BCD07FA}" type="datetimeFigureOut">
              <a:rPr lang="en-US" smtClean="0">
                <a:solidFill>
                  <a:srgbClr val="04617B"/>
                </a:solidFill>
              </a:rPr>
              <a:pPr/>
              <a:t>03/25/2012</a:t>
            </a:fld>
            <a:endParaRPr lang="en-US">
              <a:solidFill>
                <a:srgbClr val="04617B"/>
              </a:solidFill>
            </a:endParaRPr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/>
              </a:solidFill>
            </a:endParaRPr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9C8A-6FBC-4F59-B543-7FB53F84C704}" type="slidenum">
              <a:rPr lang="en-US" smtClean="0">
                <a:solidFill>
                  <a:srgbClr val="04617B"/>
                </a:solidFill>
              </a:rPr>
              <a:pPr/>
              <a:t>‹#›</a:t>
            </a:fld>
            <a:endParaRPr lang="en-US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159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3979-BA67-4AD4-A7B4-D3E18BCD07FA}" type="datetimeFigureOut">
              <a:rPr lang="en-US" smtClean="0">
                <a:solidFill>
                  <a:srgbClr val="DBF5F9"/>
                </a:solidFill>
              </a:rPr>
              <a:pPr/>
              <a:t>03/25/2012</a:t>
            </a:fld>
            <a:endParaRPr lang="en-US">
              <a:solidFill>
                <a:srgbClr val="DBF5F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9C8A-6FBC-4F59-B543-7FB53F84C704}" type="slidenum">
              <a:rPr lang="en-US" smtClean="0">
                <a:solidFill>
                  <a:srgbClr val="DBF5F9"/>
                </a:solidFill>
              </a:rPr>
              <a:pPr/>
              <a:t>‹#›</a:t>
            </a:fld>
            <a:endParaRPr lang="en-US">
              <a:solidFill>
                <a:srgbClr val="DBF5F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6608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3979-BA67-4AD4-A7B4-D3E18BCD07FA}" type="datetimeFigureOut">
              <a:rPr lang="en-US" smtClean="0">
                <a:solidFill>
                  <a:srgbClr val="DBF5F9"/>
                </a:solidFill>
              </a:rPr>
              <a:pPr/>
              <a:t>03/25/2012</a:t>
            </a:fld>
            <a:endParaRPr lang="en-US">
              <a:solidFill>
                <a:srgbClr val="DBF5F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9C8A-6FBC-4F59-B543-7FB53F84C704}" type="slidenum">
              <a:rPr lang="en-US" smtClean="0">
                <a:solidFill>
                  <a:srgbClr val="DBF5F9"/>
                </a:solidFill>
              </a:rPr>
              <a:pPr/>
              <a:t>‹#›</a:t>
            </a:fld>
            <a:endParaRPr lang="en-US">
              <a:solidFill>
                <a:srgbClr val="DBF5F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0622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3979-BA67-4AD4-A7B4-D3E18BCD07FA}" type="datetimeFigureOut">
              <a:rPr lang="en-US" smtClean="0">
                <a:solidFill>
                  <a:srgbClr val="DBF5F9"/>
                </a:solidFill>
              </a:rPr>
              <a:pPr/>
              <a:t>03/25/2012</a:t>
            </a:fld>
            <a:endParaRPr lang="en-US">
              <a:solidFill>
                <a:srgbClr val="DBF5F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9C8A-6FBC-4F59-B543-7FB53F84C704}" type="slidenum">
              <a:rPr lang="en-US" smtClean="0">
                <a:solidFill>
                  <a:srgbClr val="DBF5F9"/>
                </a:solidFill>
              </a:rPr>
              <a:pPr/>
              <a:t>‹#›</a:t>
            </a:fld>
            <a:endParaRPr lang="en-US">
              <a:solidFill>
                <a:srgbClr val="DBF5F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3215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3979-BA67-4AD4-A7B4-D3E18BCD07FA}" type="datetimeFigureOut">
              <a:rPr lang="en-US" smtClean="0">
                <a:solidFill>
                  <a:srgbClr val="DBF5F9"/>
                </a:solidFill>
              </a:rPr>
              <a:pPr/>
              <a:t>03/25/2012</a:t>
            </a:fld>
            <a:endParaRPr lang="en-US">
              <a:solidFill>
                <a:srgbClr val="DBF5F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9C8A-6FBC-4F59-B543-7FB53F84C704}" type="slidenum">
              <a:rPr lang="en-US" smtClean="0">
                <a:solidFill>
                  <a:srgbClr val="DBF5F9"/>
                </a:solidFill>
              </a:rPr>
              <a:pPr/>
              <a:t>‹#›</a:t>
            </a:fld>
            <a:endParaRPr lang="en-US">
              <a:solidFill>
                <a:srgbClr val="DBF5F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057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3979-BA67-4AD4-A7B4-D3E18BCD07FA}" type="datetimeFigureOut">
              <a:rPr lang="en-US" smtClean="0"/>
              <a:t>03/25/2012</a:t>
            </a:fld>
            <a:endParaRPr lang="en-US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9C8A-6FBC-4F59-B543-7FB53F84C704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3979-BA67-4AD4-A7B4-D3E18BCD07FA}" type="datetimeFigureOut">
              <a:rPr lang="en-US" smtClean="0">
                <a:solidFill>
                  <a:srgbClr val="DBF5F9"/>
                </a:solidFill>
              </a:rPr>
              <a:pPr/>
              <a:t>03/25/2012</a:t>
            </a:fld>
            <a:endParaRPr lang="en-US">
              <a:solidFill>
                <a:srgbClr val="DBF5F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9C8A-6FBC-4F59-B543-7FB53F84C704}" type="slidenum">
              <a:rPr lang="en-US" smtClean="0">
                <a:solidFill>
                  <a:srgbClr val="DBF5F9"/>
                </a:solidFill>
              </a:rPr>
              <a:pPr/>
              <a:t>‹#›</a:t>
            </a:fld>
            <a:endParaRPr lang="en-US">
              <a:solidFill>
                <a:srgbClr val="DBF5F9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98604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3979-BA67-4AD4-A7B4-D3E18BCD07FA}" type="datetimeFigureOut">
              <a:rPr lang="en-US" smtClean="0">
                <a:solidFill>
                  <a:srgbClr val="DBF5F9"/>
                </a:solidFill>
              </a:rPr>
              <a:pPr/>
              <a:t>03/25/2012</a:t>
            </a:fld>
            <a:endParaRPr lang="en-US">
              <a:solidFill>
                <a:srgbClr val="DBF5F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9C8A-6FBC-4F59-B543-7FB53F84C704}" type="slidenum">
              <a:rPr lang="en-US" smtClean="0">
                <a:solidFill>
                  <a:srgbClr val="DBF5F9"/>
                </a:solidFill>
              </a:rPr>
              <a:pPr/>
              <a:t>‹#›</a:t>
            </a:fld>
            <a:endParaRPr lang="en-US">
              <a:solidFill>
                <a:srgbClr val="DBF5F9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23068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3979-BA67-4AD4-A7B4-D3E18BCD07FA}" type="datetimeFigureOut">
              <a:rPr lang="en-US" smtClean="0">
                <a:solidFill>
                  <a:srgbClr val="DBF5F9"/>
                </a:solidFill>
              </a:rPr>
              <a:pPr/>
              <a:t>03/25/2012</a:t>
            </a:fld>
            <a:endParaRPr lang="en-US">
              <a:solidFill>
                <a:srgbClr val="DBF5F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9C8A-6FBC-4F59-B543-7FB53F84C704}" type="slidenum">
              <a:rPr lang="en-US" smtClean="0">
                <a:solidFill>
                  <a:srgbClr val="DBF5F9"/>
                </a:solidFill>
              </a:rPr>
              <a:pPr/>
              <a:t>‹#›</a:t>
            </a:fld>
            <a:endParaRPr lang="en-US">
              <a:solidFill>
                <a:srgbClr val="DBF5F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452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3979-BA67-4AD4-A7B4-D3E18BCD07FA}" type="datetimeFigureOut">
              <a:rPr lang="en-US" smtClean="0">
                <a:solidFill>
                  <a:srgbClr val="DBF5F9"/>
                </a:solidFill>
              </a:rPr>
              <a:pPr/>
              <a:t>03/25/2012</a:t>
            </a:fld>
            <a:endParaRPr lang="en-US">
              <a:solidFill>
                <a:srgbClr val="DBF5F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9C8A-6FBC-4F59-B543-7FB53F84C704}" type="slidenum">
              <a:rPr lang="en-US" smtClean="0">
                <a:solidFill>
                  <a:srgbClr val="DBF5F9"/>
                </a:solidFill>
              </a:rPr>
              <a:pPr/>
              <a:t>‹#›</a:t>
            </a:fld>
            <a:endParaRPr lang="en-US">
              <a:solidFill>
                <a:srgbClr val="DBF5F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1968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3979-BA67-4AD4-A7B4-D3E18BCD07FA}" type="datetimeFigureOut">
              <a:rPr lang="en-US" smtClean="0">
                <a:solidFill>
                  <a:srgbClr val="DBF5F9"/>
                </a:solidFill>
              </a:rPr>
              <a:pPr/>
              <a:t>03/25/2012</a:t>
            </a:fld>
            <a:endParaRPr lang="en-US">
              <a:solidFill>
                <a:srgbClr val="DBF5F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9C8A-6FBC-4F59-B543-7FB53F84C704}" type="slidenum">
              <a:rPr lang="en-US" smtClean="0">
                <a:solidFill>
                  <a:srgbClr val="DBF5F9"/>
                </a:solidFill>
              </a:rPr>
              <a:pPr/>
              <a:t>‹#›</a:t>
            </a:fld>
            <a:endParaRPr lang="en-US">
              <a:solidFill>
                <a:srgbClr val="DBF5F9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1953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3979-BA67-4AD4-A7B4-D3E18BCD07FA}" type="datetimeFigureOut">
              <a:rPr lang="en-US" smtClean="0">
                <a:solidFill>
                  <a:srgbClr val="DBF5F9"/>
                </a:solidFill>
              </a:rPr>
              <a:pPr/>
              <a:t>03/25/2012</a:t>
            </a:fld>
            <a:endParaRPr lang="en-US">
              <a:solidFill>
                <a:srgbClr val="DBF5F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9C8A-6FBC-4F59-B543-7FB53F84C704}" type="slidenum">
              <a:rPr lang="en-US" smtClean="0">
                <a:solidFill>
                  <a:srgbClr val="DBF5F9"/>
                </a:solidFill>
              </a:rPr>
              <a:pPr/>
              <a:t>‹#›</a:t>
            </a:fld>
            <a:endParaRPr lang="en-US">
              <a:solidFill>
                <a:srgbClr val="DBF5F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2680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3979-BA67-4AD4-A7B4-D3E18BCD07FA}" type="datetimeFigureOut">
              <a:rPr lang="en-US" smtClean="0">
                <a:solidFill>
                  <a:srgbClr val="04617B"/>
                </a:solidFill>
              </a:rPr>
              <a:pPr/>
              <a:t>03/25/2012</a:t>
            </a:fld>
            <a:endParaRPr lang="en-US">
              <a:solidFill>
                <a:srgbClr val="04617B"/>
              </a:solidFill>
            </a:endParaRPr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/>
              </a:solidFill>
            </a:endParaRPr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9C8A-6FBC-4F59-B543-7FB53F84C704}" type="slidenum">
              <a:rPr lang="en-US" smtClean="0">
                <a:solidFill>
                  <a:srgbClr val="04617B"/>
                </a:solidFill>
              </a:rPr>
              <a:pPr/>
              <a:t>‹#›</a:t>
            </a:fld>
            <a:endParaRPr lang="en-US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159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3979-BA67-4AD4-A7B4-D3E18BCD07FA}" type="datetimeFigureOut">
              <a:rPr lang="en-US" smtClean="0">
                <a:solidFill>
                  <a:srgbClr val="DBF5F9"/>
                </a:solidFill>
              </a:rPr>
              <a:pPr/>
              <a:t>03/25/2012</a:t>
            </a:fld>
            <a:endParaRPr lang="en-US">
              <a:solidFill>
                <a:srgbClr val="DBF5F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9C8A-6FBC-4F59-B543-7FB53F84C704}" type="slidenum">
              <a:rPr lang="en-US" smtClean="0">
                <a:solidFill>
                  <a:srgbClr val="DBF5F9"/>
                </a:solidFill>
              </a:rPr>
              <a:pPr/>
              <a:t>‹#›</a:t>
            </a:fld>
            <a:endParaRPr lang="en-US">
              <a:solidFill>
                <a:srgbClr val="DBF5F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6608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3979-BA67-4AD4-A7B4-D3E18BCD07FA}" type="datetimeFigureOut">
              <a:rPr lang="en-US" smtClean="0">
                <a:solidFill>
                  <a:srgbClr val="DBF5F9"/>
                </a:solidFill>
              </a:rPr>
              <a:pPr/>
              <a:t>03/25/2012</a:t>
            </a:fld>
            <a:endParaRPr lang="en-US">
              <a:solidFill>
                <a:srgbClr val="DBF5F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9C8A-6FBC-4F59-B543-7FB53F84C704}" type="slidenum">
              <a:rPr lang="en-US" smtClean="0">
                <a:solidFill>
                  <a:srgbClr val="DBF5F9"/>
                </a:solidFill>
              </a:rPr>
              <a:pPr/>
              <a:t>‹#›</a:t>
            </a:fld>
            <a:endParaRPr lang="en-US">
              <a:solidFill>
                <a:srgbClr val="DBF5F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0622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3979-BA67-4AD4-A7B4-D3E18BCD07FA}" type="datetimeFigureOut">
              <a:rPr lang="en-US" smtClean="0">
                <a:solidFill>
                  <a:srgbClr val="DBF5F9"/>
                </a:solidFill>
              </a:rPr>
              <a:pPr/>
              <a:t>03/25/2012</a:t>
            </a:fld>
            <a:endParaRPr lang="en-US">
              <a:solidFill>
                <a:srgbClr val="DBF5F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9C8A-6FBC-4F59-B543-7FB53F84C704}" type="slidenum">
              <a:rPr lang="en-US" smtClean="0">
                <a:solidFill>
                  <a:srgbClr val="DBF5F9"/>
                </a:solidFill>
              </a:rPr>
              <a:pPr/>
              <a:t>‹#›</a:t>
            </a:fld>
            <a:endParaRPr lang="en-US">
              <a:solidFill>
                <a:srgbClr val="DBF5F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321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3979-BA67-4AD4-A7B4-D3E18BCD07FA}" type="datetimeFigureOut">
              <a:rPr lang="en-US" smtClean="0"/>
              <a:t>03/25/2012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9C8A-6FBC-4F59-B543-7FB53F84C7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3979-BA67-4AD4-A7B4-D3E18BCD07FA}" type="datetimeFigureOut">
              <a:rPr lang="en-US" smtClean="0">
                <a:solidFill>
                  <a:srgbClr val="DBF5F9"/>
                </a:solidFill>
              </a:rPr>
              <a:pPr/>
              <a:t>03/25/2012</a:t>
            </a:fld>
            <a:endParaRPr lang="en-US">
              <a:solidFill>
                <a:srgbClr val="DBF5F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9C8A-6FBC-4F59-B543-7FB53F84C704}" type="slidenum">
              <a:rPr lang="en-US" smtClean="0">
                <a:solidFill>
                  <a:srgbClr val="DBF5F9"/>
                </a:solidFill>
              </a:rPr>
              <a:pPr/>
              <a:t>‹#›</a:t>
            </a:fld>
            <a:endParaRPr lang="en-US">
              <a:solidFill>
                <a:srgbClr val="DBF5F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0573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3979-BA67-4AD4-A7B4-D3E18BCD07FA}" type="datetimeFigureOut">
              <a:rPr lang="en-US" smtClean="0">
                <a:solidFill>
                  <a:srgbClr val="DBF5F9"/>
                </a:solidFill>
              </a:rPr>
              <a:pPr/>
              <a:t>03/25/2012</a:t>
            </a:fld>
            <a:endParaRPr lang="en-US">
              <a:solidFill>
                <a:srgbClr val="DBF5F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9C8A-6FBC-4F59-B543-7FB53F84C704}" type="slidenum">
              <a:rPr lang="en-US" smtClean="0">
                <a:solidFill>
                  <a:srgbClr val="DBF5F9"/>
                </a:solidFill>
              </a:rPr>
              <a:pPr/>
              <a:t>‹#›</a:t>
            </a:fld>
            <a:endParaRPr lang="en-US">
              <a:solidFill>
                <a:srgbClr val="DBF5F9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98604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3979-BA67-4AD4-A7B4-D3E18BCD07FA}" type="datetimeFigureOut">
              <a:rPr lang="en-US" smtClean="0">
                <a:solidFill>
                  <a:srgbClr val="DBF5F9"/>
                </a:solidFill>
              </a:rPr>
              <a:pPr/>
              <a:t>03/25/2012</a:t>
            </a:fld>
            <a:endParaRPr lang="en-US">
              <a:solidFill>
                <a:srgbClr val="DBF5F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9C8A-6FBC-4F59-B543-7FB53F84C704}" type="slidenum">
              <a:rPr lang="en-US" smtClean="0">
                <a:solidFill>
                  <a:srgbClr val="DBF5F9"/>
                </a:solidFill>
              </a:rPr>
              <a:pPr/>
              <a:t>‹#›</a:t>
            </a:fld>
            <a:endParaRPr lang="en-US">
              <a:solidFill>
                <a:srgbClr val="DBF5F9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23068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3979-BA67-4AD4-A7B4-D3E18BCD07FA}" type="datetimeFigureOut">
              <a:rPr lang="en-US" smtClean="0">
                <a:solidFill>
                  <a:srgbClr val="DBF5F9"/>
                </a:solidFill>
              </a:rPr>
              <a:pPr/>
              <a:t>03/25/2012</a:t>
            </a:fld>
            <a:endParaRPr lang="en-US">
              <a:solidFill>
                <a:srgbClr val="DBF5F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9C8A-6FBC-4F59-B543-7FB53F84C704}" type="slidenum">
              <a:rPr lang="en-US" smtClean="0">
                <a:solidFill>
                  <a:srgbClr val="DBF5F9"/>
                </a:solidFill>
              </a:rPr>
              <a:pPr/>
              <a:t>‹#›</a:t>
            </a:fld>
            <a:endParaRPr lang="en-US">
              <a:solidFill>
                <a:srgbClr val="DBF5F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452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3979-BA67-4AD4-A7B4-D3E18BCD07FA}" type="datetimeFigureOut">
              <a:rPr lang="en-US" smtClean="0">
                <a:solidFill>
                  <a:srgbClr val="DBF5F9"/>
                </a:solidFill>
              </a:rPr>
              <a:pPr/>
              <a:t>03/25/2012</a:t>
            </a:fld>
            <a:endParaRPr lang="en-US">
              <a:solidFill>
                <a:srgbClr val="DBF5F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9C8A-6FBC-4F59-B543-7FB53F84C704}" type="slidenum">
              <a:rPr lang="en-US" smtClean="0">
                <a:solidFill>
                  <a:srgbClr val="DBF5F9"/>
                </a:solidFill>
              </a:rPr>
              <a:pPr/>
              <a:t>‹#›</a:t>
            </a:fld>
            <a:endParaRPr lang="en-US">
              <a:solidFill>
                <a:srgbClr val="DBF5F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196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3979-BA67-4AD4-A7B4-D3E18BCD07FA}" type="datetimeFigureOut">
              <a:rPr lang="en-US" smtClean="0"/>
              <a:t>03/25/2012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9C8A-6FBC-4F59-B543-7FB53F84C7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3979-BA67-4AD4-A7B4-D3E18BCD07FA}" type="datetimeFigureOut">
              <a:rPr lang="en-US" smtClean="0"/>
              <a:t>03/25/2012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9C8A-6FBC-4F59-B543-7FB53F84C7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3979-BA67-4AD4-A7B4-D3E18BCD07FA}" type="datetimeFigureOut">
              <a:rPr lang="en-US" smtClean="0"/>
              <a:t>03/25/2012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9C8A-6FBC-4F59-B543-7FB53F84C7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3979-BA67-4AD4-A7B4-D3E18BCD07FA}" type="datetimeFigureOut">
              <a:rPr lang="en-US" smtClean="0"/>
              <a:t>03/25/2012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9C8A-6FBC-4F59-B543-7FB53F84C704}" type="slidenum">
              <a:rPr lang="en-US" smtClean="0"/>
              <a:t>‹#›</a:t>
            </a:fld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33979-BA67-4AD4-A7B4-D3E18BCD07FA}" type="datetimeFigureOut">
              <a:rPr lang="en-US" smtClean="0"/>
              <a:t>03/25/2012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9C8A-6FBC-4F59-B543-7FB53F84C704}" type="slidenum">
              <a:rPr lang="en-US" smtClean="0"/>
              <a:t>‹#›</a:t>
            </a:fld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B733979-BA67-4AD4-A7B4-D3E18BCD07FA}" type="datetimeFigureOut">
              <a:rPr lang="en-US" smtClean="0"/>
              <a:t>03/25/2012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CF09C8A-6FBC-4F59-B543-7FB53F84C704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 userDrawn="1"/>
        </p:nvSpPr>
        <p:spPr bwMode="auto">
          <a:xfrm>
            <a:off x="125413" y="125413"/>
            <a:ext cx="8886825" cy="5497512"/>
          </a:xfrm>
          <a:prstGeom prst="rect">
            <a:avLst/>
          </a:prstGeom>
          <a:solidFill>
            <a:srgbClr val="E4E9E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 userDrawn="1"/>
        </p:nvSpPr>
        <p:spPr bwMode="auto">
          <a:xfrm>
            <a:off x="1900238" y="5832475"/>
            <a:ext cx="70818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00" smtClean="0">
                <a:solidFill>
                  <a:srgbClr val="FFFFFF"/>
                </a:solidFill>
                <a:latin typeface="Georgia" pitchFamily="18" charset="0"/>
              </a:rPr>
              <a:t>T</a:t>
            </a:r>
            <a:r>
              <a:rPr lang="en-US" sz="2800" smtClean="0">
                <a:solidFill>
                  <a:srgbClr val="FFFFFF"/>
                </a:solidFill>
                <a:latin typeface="Georgia" pitchFamily="18" charset="0"/>
              </a:rPr>
              <a:t>HE </a:t>
            </a:r>
            <a:r>
              <a:rPr lang="en-US" sz="3500" smtClean="0">
                <a:solidFill>
                  <a:srgbClr val="FFFFFF"/>
                </a:solidFill>
                <a:latin typeface="Georgia" pitchFamily="18" charset="0"/>
              </a:rPr>
              <a:t>F</a:t>
            </a:r>
            <a:r>
              <a:rPr lang="en-US" sz="2800" smtClean="0">
                <a:solidFill>
                  <a:srgbClr val="FFFFFF"/>
                </a:solidFill>
                <a:latin typeface="Georgia" pitchFamily="18" charset="0"/>
              </a:rPr>
              <a:t>ALL</a:t>
            </a:r>
          </a:p>
          <a:p>
            <a:pPr algn="r" eaLnBrk="1" fontAlgn="base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smtClean="0">
                <a:solidFill>
                  <a:srgbClr val="FFFFFF"/>
                </a:solidFill>
                <a:latin typeface="Georgia" pitchFamily="18" charset="0"/>
              </a:rPr>
              <a:t>OLD TESTAMENT III</a:t>
            </a:r>
          </a:p>
        </p:txBody>
      </p:sp>
      <p:pic>
        <p:nvPicPr>
          <p:cNvPr id="7172" name="Picture 4" descr="PPTLogo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5897563"/>
            <a:ext cx="22352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620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B733979-BA67-4AD4-A7B4-D3E18BCD07FA}" type="datetimeFigureOut">
              <a:rPr lang="en-US" smtClean="0">
                <a:solidFill>
                  <a:srgbClr val="DBF5F9"/>
                </a:solidFill>
              </a:rPr>
              <a:pPr/>
              <a:t>03/25/2012</a:t>
            </a:fld>
            <a:endParaRPr lang="en-US">
              <a:solidFill>
                <a:srgbClr val="DBF5F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DBF5F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CF09C8A-6FBC-4F59-B543-7FB53F84C704}" type="slidenum">
              <a:rPr lang="en-US" smtClean="0">
                <a:solidFill>
                  <a:srgbClr val="DBF5F9"/>
                </a:solidFill>
              </a:rPr>
              <a:pPr/>
              <a:t>‹#›</a:t>
            </a:fld>
            <a:endParaRPr lang="en-US">
              <a:solidFill>
                <a:srgbClr val="DBF5F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7120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B733979-BA67-4AD4-A7B4-D3E18BCD07FA}" type="datetimeFigureOut">
              <a:rPr lang="en-US" smtClean="0">
                <a:solidFill>
                  <a:srgbClr val="DBF5F9"/>
                </a:solidFill>
              </a:rPr>
              <a:pPr/>
              <a:t>03/25/2012</a:t>
            </a:fld>
            <a:endParaRPr lang="en-US">
              <a:solidFill>
                <a:srgbClr val="DBF5F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DBF5F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CF09C8A-6FBC-4F59-B543-7FB53F84C704}" type="slidenum">
              <a:rPr lang="en-US" smtClean="0">
                <a:solidFill>
                  <a:srgbClr val="DBF5F9"/>
                </a:solidFill>
              </a:rPr>
              <a:pPr/>
              <a:t>‹#›</a:t>
            </a:fld>
            <a:endParaRPr lang="en-US">
              <a:solidFill>
                <a:srgbClr val="DBF5F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7120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4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4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4" Type="http://schemas.openxmlformats.org/officeDocument/2006/relationships/image" Target="../media/image4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4" Type="http://schemas.openxmlformats.org/officeDocument/2006/relationships/image" Target="../media/image4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wmf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0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0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0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0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0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0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0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1"/>
            <a:ext cx="7772400" cy="3067050"/>
          </a:xfrm>
        </p:spPr>
        <p:txBody>
          <a:bodyPr>
            <a:normAutofit/>
          </a:bodyPr>
          <a:lstStyle/>
          <a:p>
            <a:pPr algn="ctr"/>
            <a:r>
              <a:rPr lang="en-US" sz="9600" dirty="0" smtClean="0">
                <a:solidFill>
                  <a:srgbClr val="FFC000"/>
                </a:solidFill>
              </a:rPr>
              <a:t>Middle School is coming</a:t>
            </a:r>
            <a:endParaRPr lang="en-US" sz="9600" dirty="0">
              <a:solidFill>
                <a:srgbClr val="FFC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4038600"/>
            <a:ext cx="8305800" cy="1066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Grace’s  ministry through the teenage years</a:t>
            </a:r>
            <a:endParaRPr lang="en-US" sz="3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433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7"/>
    </mc:Choice>
    <mc:Fallback>
      <p:transition spd="slow" advTm="5337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karen\Pictures\2010-02-18 pz\2009a 024a childrens serm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54"/>
          <a:stretch/>
        </p:blipFill>
        <p:spPr bwMode="auto">
          <a:xfrm>
            <a:off x="-1" y="0"/>
            <a:ext cx="9200271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38800" y="381000"/>
            <a:ext cx="182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Children’s Messages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262139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771">
        <p:fade/>
      </p:transition>
    </mc:Choice>
    <mc:Fallback>
      <p:transition spd="med" advTm="377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Sunday School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19200"/>
            <a:ext cx="8534400" cy="5715001"/>
          </a:xfrm>
        </p:spPr>
      </p:pic>
    </p:spTree>
    <p:extLst>
      <p:ext uri="{BB962C8B-B14F-4D97-AF65-F5344CB8AC3E}">
        <p14:creationId xmlns:p14="http://schemas.microsoft.com/office/powerpoint/2010/main" val="2077956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4"/>
    </mc:Choice>
    <mc:Fallback>
      <p:transition spd="slow" advTm="2864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20782"/>
            <a:ext cx="10210244" cy="6837218"/>
          </a:xfrm>
        </p:spPr>
      </p:pic>
    </p:spTree>
    <p:extLst>
      <p:ext uri="{BB962C8B-B14F-4D97-AF65-F5344CB8AC3E}">
        <p14:creationId xmlns:p14="http://schemas.microsoft.com/office/powerpoint/2010/main" val="1087050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79"/>
    </mc:Choice>
    <mc:Fallback>
      <p:transition spd="slow" advTm="3579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10013694" cy="6705600"/>
          </a:xfrm>
        </p:spPr>
      </p:pic>
    </p:spTree>
    <p:extLst>
      <p:ext uri="{BB962C8B-B14F-4D97-AF65-F5344CB8AC3E}">
        <p14:creationId xmlns:p14="http://schemas.microsoft.com/office/powerpoint/2010/main" val="2533480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3"/>
    </mc:Choice>
    <mc:Fallback>
      <p:transition spd="slow" advTm="4263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-13855"/>
            <a:ext cx="10363200" cy="6939644"/>
          </a:xfrm>
        </p:spPr>
      </p:pic>
    </p:spTree>
    <p:extLst>
      <p:ext uri="{BB962C8B-B14F-4D97-AF65-F5344CB8AC3E}">
        <p14:creationId xmlns:p14="http://schemas.microsoft.com/office/powerpoint/2010/main" val="743861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4"/>
    </mc:Choice>
    <mc:Fallback>
      <p:transition spd="slow" advTm="3064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karen\Pictures\2011-07-19 july19pictorial\july19pictorial 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62575" y="990600"/>
            <a:ext cx="23282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Day Camp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96436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845">
        <p:fade/>
      </p:transition>
    </mc:Choice>
    <mc:Fallback>
      <p:transition spd="med" advTm="28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9463"/>
            <a:ext cx="9144000" cy="607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05342" y="766598"/>
            <a:ext cx="669305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chemeClr val="bg1"/>
                </a:solidFill>
              </a:rPr>
              <a:t>Day Camp 2011</a:t>
            </a:r>
            <a:endParaRPr lang="en-US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91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236"/>
    </mc:Choice>
    <mc:Fallback>
      <p:transition spd="slow" advClick="0" advTm="2236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0" name="Picture 2" descr="F:\Day Camp Pics\DSC_14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106"/>
            <a:ext cx="9144000" cy="607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791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807"/>
    </mc:Choice>
    <mc:Fallback>
      <p:transition spd="slow" advClick="0" advTm="2807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2" name="Picture 2" descr="F:\Day Camp Pics\DSC_14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106"/>
            <a:ext cx="9144000" cy="607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801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997"/>
    </mc:Choice>
    <mc:Fallback>
      <p:transition spd="slow" advClick="0" advTm="2997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12700"/>
            <a:ext cx="917575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0" name="Picture 2" descr="F:\Day Camp Pics\DSC_14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106"/>
            <a:ext cx="9144000" cy="607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594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436"/>
    </mc:Choice>
    <mc:Fallback>
      <p:transition spd="slow" advClick="0" advTm="443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6248400" cy="1066800"/>
          </a:xfrm>
        </p:spPr>
        <p:txBody>
          <a:bodyPr>
            <a:normAutofit lnSpcReduction="10000"/>
          </a:bodyPr>
          <a:lstStyle/>
          <a:p>
            <a:r>
              <a:rPr lang="en-US" sz="6600" dirty="0" smtClean="0">
                <a:solidFill>
                  <a:schemeClr val="tx2">
                    <a:lumMod val="75000"/>
                  </a:schemeClr>
                </a:solidFill>
              </a:rPr>
              <a:t>Began at Baptism</a:t>
            </a:r>
            <a:endParaRPr lang="en-US" sz="6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816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8"/>
    </mc:Choice>
    <mc:Fallback>
      <p:transition spd="slow" advTm="2088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12700"/>
            <a:ext cx="917575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6" name="Picture 2" descr="F:\Day Camp Pics\DSC_14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106"/>
            <a:ext cx="9144000" cy="607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044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487"/>
    </mc:Choice>
    <mc:Fallback>
      <p:transition spd="slow" advClick="0" advTm="3487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7463"/>
            <a:ext cx="91694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2" name="Picture 2" descr="F:\Day Camp Pics\DSC_14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106"/>
            <a:ext cx="9144000" cy="607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427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109"/>
    </mc:Choice>
    <mc:Fallback>
      <p:transition spd="slow" advClick="0" advTm="4109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928" y="0"/>
            <a:ext cx="9150928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562" name="Picture 2" descr="F:\Day Camp Pics\Image00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804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697"/>
    </mc:Choice>
    <mc:Fallback>
      <p:transition spd="slow" advClick="0" advTm="3697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12700"/>
            <a:ext cx="916305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E:\PICTURES\DSC047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33239" y="852760"/>
            <a:ext cx="6822084" cy="511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538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566"/>
    </mc:Choice>
    <mc:Fallback>
      <p:transition spd="slow" advClick="0" advTm="2566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1MaundyThursday02_ABC_l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304800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Receiving First Communion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515769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91"/>
    </mc:Choice>
    <mc:Fallback>
      <p:transition spd="slow" advTm="3491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24000"/>
            <a:ext cx="4419600" cy="1600327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FFC000"/>
                </a:solidFill>
              </a:rPr>
              <a:t>Another Step</a:t>
            </a:r>
            <a:endParaRPr lang="en-US" sz="5400" dirty="0">
              <a:solidFill>
                <a:srgbClr val="FFC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648200" cy="12192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The </a:t>
            </a:r>
            <a:r>
              <a:rPr lang="en-US" sz="4000" smtClean="0">
                <a:solidFill>
                  <a:schemeClr val="tx2">
                    <a:lumMod val="75000"/>
                  </a:schemeClr>
                </a:solidFill>
              </a:rPr>
              <a:t>Teenage </a:t>
            </a:r>
            <a:r>
              <a:rPr lang="en-US" sz="4000" smtClean="0">
                <a:solidFill>
                  <a:schemeClr val="tx2">
                    <a:lumMod val="75000"/>
                  </a:schemeClr>
                </a:solidFill>
              </a:rPr>
              <a:t>Years are about to begin</a:t>
            </a:r>
            <a:endParaRPr lang="en-US" sz="4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278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75"/>
    </mc:Choice>
    <mc:Fallback>
      <p:transition spd="slow" advTm="4375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 descr="1MaundyThursday02_ABC_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" y="1219200"/>
            <a:ext cx="7086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We gather around the table to be reminded </a:t>
            </a:r>
          </a:p>
          <a:p>
            <a:pPr algn="ctr"/>
            <a:r>
              <a:rPr lang="en-US" sz="4800" b="1" dirty="0" smtClean="0"/>
              <a:t>God wants to lead us through all the  years.</a:t>
            </a:r>
          </a:p>
        </p:txBody>
      </p:sp>
    </p:spTree>
    <p:extLst>
      <p:ext uri="{BB962C8B-B14F-4D97-AF65-F5344CB8AC3E}">
        <p14:creationId xmlns:p14="http://schemas.microsoft.com/office/powerpoint/2010/main" val="3626077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5"/>
    </mc:Choice>
    <mc:Fallback>
      <p:transition spd="slow" advTm="3725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Epiphany2_Sun2_A_l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476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8"/>
    </mc:Choice>
    <mc:Fallback>
      <p:transition spd="slow" advTm="2458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 descr="Epiphany2_Sun2_A_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95400" y="1447800"/>
            <a:ext cx="6629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3600"/>
              </a:spcAft>
            </a:pPr>
            <a:r>
              <a:rPr lang="en-US" sz="4800" b="1" dirty="0" smtClean="0">
                <a:solidFill>
                  <a:prstClr val="white"/>
                </a:solidFill>
              </a:rPr>
              <a:t>Jesus is the Lamb of God who sets </a:t>
            </a:r>
            <a:r>
              <a:rPr lang="en-US" sz="4800" b="1" dirty="0">
                <a:solidFill>
                  <a:prstClr val="white"/>
                </a:solidFill>
              </a:rPr>
              <a:t>us free!</a:t>
            </a:r>
            <a:endParaRPr lang="en-US" sz="4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166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41"/>
    </mc:Choice>
    <mc:Fallback>
      <p:transition spd="slow" advTm="3641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karen\Pictures\2010-03-26 preconfirmation\preconfirmation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2004" r="1687" b="1825"/>
          <a:stretch/>
        </p:blipFill>
        <p:spPr bwMode="auto">
          <a:xfrm>
            <a:off x="-52168" y="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7400" y="5867400"/>
            <a:ext cx="44424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Wednesday After School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144788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820">
        <p:fade/>
      </p:transition>
    </mc:Choice>
    <mc:Fallback>
      <p:transition spd="med" advTm="58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aren\Pictures\2008-05-19 001\000_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67200" y="609600"/>
            <a:ext cx="1739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Baptisms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027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61">
        <p:fade/>
      </p:transition>
    </mc:Choice>
    <mc:Fallback>
      <p:transition spd="med" advTm="12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514600"/>
            <a:ext cx="4572000" cy="1752600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Do you know more than a </a:t>
            </a:r>
            <a:br>
              <a:rPr lang="en-US" sz="4800" b="1" dirty="0" smtClean="0"/>
            </a:br>
            <a:r>
              <a:rPr lang="en-US" sz="4800" b="1" dirty="0" smtClean="0"/>
              <a:t>6</a:t>
            </a:r>
            <a:r>
              <a:rPr lang="en-US" sz="4800" b="1" baseline="30000" dirty="0" smtClean="0"/>
              <a:t>th</a:t>
            </a:r>
            <a:r>
              <a:rPr lang="en-US" sz="4800" b="1" dirty="0" smtClean="0"/>
              <a:t> </a:t>
            </a:r>
            <a:r>
              <a:rPr lang="en-US" sz="4800" b="1" dirty="0" smtClean="0"/>
              <a:t>grader</a:t>
            </a:r>
            <a:r>
              <a:rPr lang="en-US" sz="4800" b="1" dirty="0" smtClean="0"/>
              <a:t>?</a:t>
            </a:r>
            <a:endParaRPr lang="en-US" sz="4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5029200"/>
            <a:ext cx="7620000" cy="1752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This is some of what </a:t>
            </a:r>
            <a:r>
              <a:rPr lang="en-US" sz="3200" dirty="0" smtClean="0"/>
              <a:t>6-7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</a:t>
            </a:r>
            <a:r>
              <a:rPr lang="en-US" sz="3200" dirty="0" smtClean="0"/>
              <a:t>are learning in </a:t>
            </a:r>
            <a:r>
              <a:rPr lang="en-US" sz="3200" dirty="0" smtClean="0"/>
              <a:t>After-School Time.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64519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41"/>
    </mc:Choice>
    <mc:Fallback>
      <p:transition spd="slow" advTm="4141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2330450" y="252413"/>
            <a:ext cx="1181100" cy="3249612"/>
          </a:xfrm>
          <a:prstGeom prst="rect">
            <a:avLst/>
          </a:prstGeom>
          <a:solidFill>
            <a:srgbClr val="47004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 rot="-5400000">
            <a:off x="1581944" y="1518444"/>
            <a:ext cx="31861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5000">
                <a:solidFill>
                  <a:srgbClr val="FFFFFF"/>
                </a:solidFill>
                <a:latin typeface="Trebuchet MS" pitchFamily="34" charset="0"/>
              </a:rPr>
              <a:t>fink</a:t>
            </a:r>
            <a:r>
              <a:rPr lang="en-US" sz="5000" b="1">
                <a:solidFill>
                  <a:srgbClr val="FF7800"/>
                </a:solidFill>
                <a:latin typeface="Trebuchet MS" pitchFamily="34" charset="0"/>
              </a:rPr>
              <a:t>mania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7743825" y="6602413"/>
            <a:ext cx="12477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FFFFFF"/>
                </a:solidFill>
                <a:latin typeface="Trebuchet MS" pitchFamily="34" charset="0"/>
              </a:rPr>
              <a:t>(Click to continue)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3543300" y="252413"/>
            <a:ext cx="5321300" cy="2363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016" rIns="128016">
            <a:spAutoFit/>
          </a:bodyPr>
          <a:lstStyle>
            <a:lvl1pPr marL="406400" indent="-4064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solidFill>
                  <a:srgbClr val="C90016"/>
                </a:solidFill>
                <a:latin typeface="Georgia" pitchFamily="18" charset="0"/>
              </a:rPr>
              <a:t>Read Genesis 3:1-7.</a:t>
            </a:r>
          </a:p>
          <a:p>
            <a:pPr marL="0" indent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solidFill>
                  <a:srgbClr val="C90016"/>
                </a:solidFill>
                <a:latin typeface="Georgia" pitchFamily="18" charset="0"/>
              </a:rPr>
              <a:t>It is the classic story about the “Fall”, and human nature. </a:t>
            </a:r>
            <a:endParaRPr lang="en-US" altLang="en-US" sz="2400" dirty="0">
              <a:solidFill>
                <a:srgbClr val="000000"/>
              </a:solidFill>
              <a:latin typeface="Georgia" pitchFamily="18" charset="0"/>
            </a:endParaRPr>
          </a:p>
        </p:txBody>
      </p:sp>
      <p:pic>
        <p:nvPicPr>
          <p:cNvPr id="51206" name="Picture 6" descr="A060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55588"/>
            <a:ext cx="19558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7" descr="OT03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9"/>
          <a:stretch>
            <a:fillRect/>
          </a:stretch>
        </p:blipFill>
        <p:spPr bwMode="auto">
          <a:xfrm>
            <a:off x="255588" y="3563938"/>
            <a:ext cx="32639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284577"/>
      </p:ext>
    </p:extLst>
  </p:cSld>
  <p:clrMapOvr>
    <a:masterClrMapping/>
  </p:clrMapOvr>
  <p:transition advTm="219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utoUpdateAnimBg="0"/>
      <p:bldP spid="11269" grpId="0" build="p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2330450" y="252413"/>
            <a:ext cx="1181100" cy="3249612"/>
          </a:xfrm>
          <a:prstGeom prst="rect">
            <a:avLst/>
          </a:prstGeom>
          <a:solidFill>
            <a:srgbClr val="47004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 rot="-5400000">
            <a:off x="1581944" y="1518444"/>
            <a:ext cx="31861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5000">
                <a:solidFill>
                  <a:srgbClr val="FFFFFF"/>
                </a:solidFill>
                <a:latin typeface="Trebuchet MS" pitchFamily="34" charset="0"/>
              </a:rPr>
              <a:t>fink</a:t>
            </a:r>
            <a:r>
              <a:rPr lang="en-US" sz="5000" b="1">
                <a:solidFill>
                  <a:srgbClr val="FF7800"/>
                </a:solidFill>
                <a:latin typeface="Trebuchet MS" pitchFamily="34" charset="0"/>
              </a:rPr>
              <a:t>mania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7743825" y="6602413"/>
            <a:ext cx="12477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FFFFFF"/>
                </a:solidFill>
                <a:latin typeface="Trebuchet MS" pitchFamily="34" charset="0"/>
              </a:rPr>
              <a:t>(Click to continue)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3543300" y="252413"/>
            <a:ext cx="5321300" cy="522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016" rIns="128016">
            <a:spAutoFit/>
          </a:bodyPr>
          <a:lstStyle>
            <a:lvl1pPr marL="406400" indent="-4064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600">
                <a:solidFill>
                  <a:srgbClr val="C90016"/>
                </a:solidFill>
                <a:latin typeface="Georgia" pitchFamily="18" charset="0"/>
              </a:rPr>
              <a:t>In the classic Bible story of Genesis 3, the “Fall” happened when: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400">
                <a:solidFill>
                  <a:srgbClr val="000000"/>
                </a:solidFill>
                <a:latin typeface="Georgia" pitchFamily="18" charset="0"/>
              </a:rPr>
              <a:t>A snake tricked Eve into eating an apple,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400">
                <a:solidFill>
                  <a:srgbClr val="000000"/>
                </a:solidFill>
                <a:latin typeface="Georgia" pitchFamily="18" charset="0"/>
              </a:rPr>
              <a:t>A snake tricked Eve into disobeying God and eating an unknown fruit from the Tree of the Knowledge of Good and Evil,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400">
                <a:solidFill>
                  <a:srgbClr val="000000"/>
                </a:solidFill>
                <a:latin typeface="Georgia" pitchFamily="18" charset="0"/>
              </a:rPr>
              <a:t>Neither A nor B,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400">
                <a:solidFill>
                  <a:srgbClr val="000000"/>
                </a:solidFill>
                <a:latin typeface="Georgia" pitchFamily="18" charset="0"/>
              </a:rPr>
              <a:t>The summer was over</a:t>
            </a:r>
          </a:p>
        </p:txBody>
      </p:sp>
      <p:pic>
        <p:nvPicPr>
          <p:cNvPr id="51206" name="Picture 6" descr="A060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55588"/>
            <a:ext cx="19558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7" descr="OT03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9"/>
          <a:stretch>
            <a:fillRect/>
          </a:stretch>
        </p:blipFill>
        <p:spPr bwMode="auto">
          <a:xfrm>
            <a:off x="255588" y="3563938"/>
            <a:ext cx="32639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079828"/>
      </p:ext>
    </p:extLst>
  </p:cSld>
  <p:clrMapOvr>
    <a:masterClrMapping/>
  </p:clrMapOvr>
  <p:transition advTm="838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2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utoUpdateAnimBg="0"/>
      <p:bldP spid="11269" grpId="0" build="p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2330450" y="252413"/>
            <a:ext cx="1181100" cy="3249612"/>
          </a:xfrm>
          <a:prstGeom prst="rect">
            <a:avLst/>
          </a:prstGeom>
          <a:solidFill>
            <a:srgbClr val="47004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 rot="-5400000">
            <a:off x="1581944" y="1518444"/>
            <a:ext cx="31861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5000">
                <a:solidFill>
                  <a:srgbClr val="FFFFFF"/>
                </a:solidFill>
                <a:latin typeface="Trebuchet MS" pitchFamily="34" charset="0"/>
              </a:rPr>
              <a:t>fink</a:t>
            </a:r>
            <a:r>
              <a:rPr lang="en-US" sz="5000" b="1">
                <a:solidFill>
                  <a:srgbClr val="FF7800"/>
                </a:solidFill>
                <a:latin typeface="Trebuchet MS" pitchFamily="34" charset="0"/>
              </a:rPr>
              <a:t>mania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7743825" y="6602413"/>
            <a:ext cx="12477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FFFFFF"/>
                </a:solidFill>
                <a:latin typeface="Trebuchet MS" pitchFamily="34" charset="0"/>
              </a:rPr>
              <a:t>(Click to continue)</a:t>
            </a:r>
          </a:p>
        </p:txBody>
      </p:sp>
      <p:pic>
        <p:nvPicPr>
          <p:cNvPr id="52229" name="Picture 5" descr="A060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55588"/>
            <a:ext cx="19558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3543300" y="252413"/>
            <a:ext cx="5321300" cy="522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016" rIns="128016">
            <a:spAutoFit/>
          </a:bodyPr>
          <a:lstStyle>
            <a:lvl1pPr marL="406400" indent="-4064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600">
                <a:solidFill>
                  <a:srgbClr val="C90016"/>
                </a:solidFill>
                <a:latin typeface="Georgia" pitchFamily="18" charset="0"/>
              </a:rPr>
              <a:t>In the classic Bible story of Genesis 3, the “Fall” happened when: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400">
                <a:solidFill>
                  <a:srgbClr val="E4E9E8"/>
                </a:solidFill>
                <a:latin typeface="Georgia" pitchFamily="18" charset="0"/>
              </a:rPr>
              <a:t>A snake tricked Eve into eating an apple,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400">
                <a:solidFill>
                  <a:srgbClr val="C90016"/>
                </a:solidFill>
                <a:latin typeface="Georgia" pitchFamily="18" charset="0"/>
              </a:rPr>
              <a:t>A snake tricked Eve into disobeying God and eating an unknown fruit from the Tree of the Knowledge of Good and Evil,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400">
                <a:solidFill>
                  <a:srgbClr val="E4E9E8"/>
                </a:solidFill>
                <a:latin typeface="Georgia" pitchFamily="18" charset="0"/>
              </a:rPr>
              <a:t>Neither A nor B,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400">
                <a:solidFill>
                  <a:srgbClr val="E4E9E8"/>
                </a:solidFill>
                <a:latin typeface="Georgia" pitchFamily="18" charset="0"/>
              </a:rPr>
              <a:t>The summer was over</a:t>
            </a:r>
          </a:p>
        </p:txBody>
      </p:sp>
      <p:pic>
        <p:nvPicPr>
          <p:cNvPr id="52231" name="Picture 7" descr="OT03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9"/>
          <a:stretch>
            <a:fillRect/>
          </a:stretch>
        </p:blipFill>
        <p:spPr bwMode="auto">
          <a:xfrm>
            <a:off x="255588" y="3563938"/>
            <a:ext cx="32639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5465027"/>
      </p:ext>
    </p:extLst>
  </p:cSld>
  <p:clrMapOvr>
    <a:masterClrMapping/>
  </p:clrMapOvr>
  <p:transition advTm="344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2330450" y="252413"/>
            <a:ext cx="1181100" cy="3249612"/>
          </a:xfrm>
          <a:prstGeom prst="rect">
            <a:avLst/>
          </a:prstGeom>
          <a:solidFill>
            <a:srgbClr val="47004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 rot="-5400000">
            <a:off x="1581944" y="1518444"/>
            <a:ext cx="31861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5000">
                <a:solidFill>
                  <a:srgbClr val="FFFFFF"/>
                </a:solidFill>
                <a:latin typeface="Trebuchet MS" pitchFamily="34" charset="0"/>
              </a:rPr>
              <a:t>fink</a:t>
            </a:r>
            <a:r>
              <a:rPr lang="en-US" sz="5000" b="1">
                <a:solidFill>
                  <a:srgbClr val="FF7800"/>
                </a:solidFill>
                <a:latin typeface="Trebuchet MS" pitchFamily="34" charset="0"/>
              </a:rPr>
              <a:t>mania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7743825" y="6602413"/>
            <a:ext cx="12477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FFFFFF"/>
                </a:solidFill>
                <a:latin typeface="Trebuchet MS" pitchFamily="34" charset="0"/>
              </a:rPr>
              <a:t>(Click to continue)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3543300" y="252413"/>
            <a:ext cx="5321300" cy="166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016" rIns="128016">
            <a:spAutoFit/>
          </a:bodyPr>
          <a:lstStyle>
            <a:lvl1pPr marL="406400" indent="-4064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200" dirty="0">
                <a:solidFill>
                  <a:srgbClr val="C90016"/>
                </a:solidFill>
                <a:latin typeface="Georgia" pitchFamily="18" charset="0"/>
              </a:rPr>
              <a:t>Read Genesis 2:15-17.</a:t>
            </a:r>
          </a:p>
          <a:p>
            <a:pPr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200" dirty="0">
                <a:solidFill>
                  <a:srgbClr val="C90016"/>
                </a:solidFill>
                <a:latin typeface="Georgia" pitchFamily="18" charset="0"/>
              </a:rPr>
              <a:t>What </a:t>
            </a:r>
            <a:r>
              <a:rPr lang="en-US" sz="3200" u="sng" dirty="0">
                <a:solidFill>
                  <a:srgbClr val="C90016"/>
                </a:solidFill>
                <a:latin typeface="Georgia" pitchFamily="18" charset="0"/>
              </a:rPr>
              <a:t>responsibility</a:t>
            </a:r>
            <a:r>
              <a:rPr lang="en-US" sz="3200" dirty="0">
                <a:solidFill>
                  <a:srgbClr val="C90016"/>
                </a:solidFill>
                <a:latin typeface="Georgia" pitchFamily="18" charset="0"/>
              </a:rPr>
              <a:t> did God give?</a:t>
            </a:r>
          </a:p>
        </p:txBody>
      </p:sp>
      <p:pic>
        <p:nvPicPr>
          <p:cNvPr id="57350" name="Picture 6" descr="A060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55588"/>
            <a:ext cx="19558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7" descr="OT03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9"/>
          <a:stretch>
            <a:fillRect/>
          </a:stretch>
        </p:blipFill>
        <p:spPr bwMode="auto">
          <a:xfrm>
            <a:off x="255588" y="3563938"/>
            <a:ext cx="32639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4060172"/>
      </p:ext>
    </p:extLst>
  </p:cSld>
  <p:clrMapOvr>
    <a:masterClrMapping/>
  </p:clrMapOvr>
  <p:transition advTm="201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 autoUpdateAnimBg="0"/>
      <p:bldP spid="27653" grpId="0" build="p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2330450" y="252413"/>
            <a:ext cx="1181100" cy="3249612"/>
          </a:xfrm>
          <a:prstGeom prst="rect">
            <a:avLst/>
          </a:prstGeom>
          <a:solidFill>
            <a:srgbClr val="47004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 rot="-5400000">
            <a:off x="1581944" y="1518444"/>
            <a:ext cx="31861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5000">
                <a:solidFill>
                  <a:srgbClr val="FFFFFF"/>
                </a:solidFill>
                <a:latin typeface="Trebuchet MS" pitchFamily="34" charset="0"/>
              </a:rPr>
              <a:t>fink</a:t>
            </a:r>
            <a:r>
              <a:rPr lang="en-US" sz="5000" b="1">
                <a:solidFill>
                  <a:srgbClr val="FF7800"/>
                </a:solidFill>
                <a:latin typeface="Trebuchet MS" pitchFamily="34" charset="0"/>
              </a:rPr>
              <a:t>mania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7743825" y="6602413"/>
            <a:ext cx="12477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FFFFFF"/>
                </a:solidFill>
                <a:latin typeface="Trebuchet MS" pitchFamily="34" charset="0"/>
              </a:rPr>
              <a:t>(Click to continue)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3543300" y="252413"/>
            <a:ext cx="53213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016" rIns="128016">
            <a:spAutoFit/>
          </a:bodyPr>
          <a:lstStyle>
            <a:lvl1pPr marL="406400" indent="-4064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200">
                <a:solidFill>
                  <a:srgbClr val="C90016"/>
                </a:solidFill>
                <a:latin typeface="Georgia" pitchFamily="18" charset="0"/>
              </a:rPr>
              <a:t>In Genesis 2:15-17, what responsibility did God give: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500">
                <a:solidFill>
                  <a:srgbClr val="000000"/>
                </a:solidFill>
                <a:latin typeface="Georgia" pitchFamily="18" charset="0"/>
              </a:rPr>
              <a:t>They could not touch trees,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500">
                <a:solidFill>
                  <a:srgbClr val="000000"/>
                </a:solidFill>
                <a:latin typeface="Georgia" pitchFamily="18" charset="0"/>
              </a:rPr>
              <a:t>They could not eat,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500">
                <a:solidFill>
                  <a:srgbClr val="000000"/>
                </a:solidFill>
                <a:latin typeface="Georgia" pitchFamily="18" charset="0"/>
              </a:rPr>
              <a:t>Only one tree they could not eat,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500">
                <a:solidFill>
                  <a:srgbClr val="000000"/>
                </a:solidFill>
                <a:latin typeface="Georgia" pitchFamily="18" charset="0"/>
              </a:rPr>
              <a:t>There was no limit – they could do anything!</a:t>
            </a:r>
          </a:p>
        </p:txBody>
      </p:sp>
      <p:pic>
        <p:nvPicPr>
          <p:cNvPr id="58374" name="Picture 6" descr="A060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55588"/>
            <a:ext cx="19558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7" descr="OT03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9"/>
          <a:stretch>
            <a:fillRect/>
          </a:stretch>
        </p:blipFill>
        <p:spPr bwMode="auto">
          <a:xfrm>
            <a:off x="255588" y="3563938"/>
            <a:ext cx="32639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8813444"/>
      </p:ext>
    </p:extLst>
  </p:cSld>
  <p:clrMapOvr>
    <a:masterClrMapping/>
  </p:clrMapOvr>
  <p:transition advTm="965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6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6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6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 autoUpdateAnimBg="0"/>
      <p:bldP spid="27653" grpId="0" build="p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2330450" y="252413"/>
            <a:ext cx="1181100" cy="3249612"/>
          </a:xfrm>
          <a:prstGeom prst="rect">
            <a:avLst/>
          </a:prstGeom>
          <a:solidFill>
            <a:srgbClr val="47004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 rot="-5400000">
            <a:off x="1581944" y="1518444"/>
            <a:ext cx="31861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5000">
                <a:solidFill>
                  <a:srgbClr val="FFFFFF"/>
                </a:solidFill>
                <a:latin typeface="Trebuchet MS" pitchFamily="34" charset="0"/>
              </a:rPr>
              <a:t>fink</a:t>
            </a:r>
            <a:r>
              <a:rPr lang="en-US" sz="5000" b="1">
                <a:solidFill>
                  <a:srgbClr val="FF7800"/>
                </a:solidFill>
                <a:latin typeface="Trebuchet MS" pitchFamily="34" charset="0"/>
              </a:rPr>
              <a:t>mania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7743825" y="6602413"/>
            <a:ext cx="12477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FFFFFF"/>
                </a:solidFill>
                <a:latin typeface="Trebuchet MS" pitchFamily="34" charset="0"/>
              </a:rPr>
              <a:t>(Click to continue)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3543300" y="252413"/>
            <a:ext cx="53213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016" rIns="128016">
            <a:spAutoFit/>
          </a:bodyPr>
          <a:lstStyle>
            <a:lvl1pPr marL="406400" indent="-4064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17780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22352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6924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31496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6068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40640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5212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9784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C90016"/>
                </a:solidFill>
                <a:latin typeface="Georgia" pitchFamily="18" charset="0"/>
              </a:rPr>
              <a:t>In Genesis 2:15-17, what responsibility did God give: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  <a:defRPr/>
            </a:pPr>
            <a:r>
              <a:rPr lang="en-US" altLang="en-US" sz="2500" dirty="0" smtClean="0">
                <a:solidFill>
                  <a:srgbClr val="FFFFFF">
                    <a:lumMod val="75000"/>
                  </a:srgbClr>
                </a:solidFill>
                <a:latin typeface="Georgia" pitchFamily="18" charset="0"/>
              </a:rPr>
              <a:t>They could not touch trees,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  <a:defRPr/>
            </a:pPr>
            <a:r>
              <a:rPr lang="en-US" altLang="en-US" sz="2500" dirty="0" smtClean="0">
                <a:solidFill>
                  <a:srgbClr val="FFFFFF">
                    <a:lumMod val="75000"/>
                  </a:srgbClr>
                </a:solidFill>
                <a:latin typeface="Georgia" pitchFamily="18" charset="0"/>
              </a:rPr>
              <a:t>They could not eat</a:t>
            </a:r>
            <a:r>
              <a:rPr lang="en-US" altLang="en-US" sz="2500" dirty="0" smtClean="0">
                <a:solidFill>
                  <a:srgbClr val="000000"/>
                </a:solidFill>
                <a:latin typeface="Georgia" pitchFamily="18" charset="0"/>
              </a:rPr>
              <a:t>,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  <a:defRPr/>
            </a:pPr>
            <a:r>
              <a:rPr lang="en-US" altLang="en-US" sz="2500" dirty="0" smtClean="0">
                <a:solidFill>
                  <a:srgbClr val="FF0000"/>
                </a:solidFill>
                <a:latin typeface="Georgia" pitchFamily="18" charset="0"/>
              </a:rPr>
              <a:t>Only one tree they could not eat,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  <a:defRPr/>
            </a:pPr>
            <a:r>
              <a:rPr lang="en-US" altLang="en-US" sz="2500" dirty="0" smtClean="0">
                <a:solidFill>
                  <a:srgbClr val="FFFFFF">
                    <a:lumMod val="85000"/>
                  </a:srgbClr>
                </a:solidFill>
                <a:latin typeface="Georgia" pitchFamily="18" charset="0"/>
              </a:rPr>
              <a:t>There was no limit – they could do anything!</a:t>
            </a:r>
          </a:p>
        </p:txBody>
      </p:sp>
      <p:pic>
        <p:nvPicPr>
          <p:cNvPr id="59398" name="Picture 6" descr="A060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55588"/>
            <a:ext cx="19558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7" descr="OT03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9"/>
          <a:stretch>
            <a:fillRect/>
          </a:stretch>
        </p:blipFill>
        <p:spPr bwMode="auto">
          <a:xfrm>
            <a:off x="255588" y="3563938"/>
            <a:ext cx="32639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3777711"/>
      </p:ext>
    </p:extLst>
  </p:cSld>
  <p:clrMapOvr>
    <a:masterClrMapping/>
  </p:clrMapOvr>
  <p:transition advTm="1071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6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6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6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 autoUpdateAnimBg="0"/>
      <p:bldP spid="27653" grpId="0" build="p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2330450" y="252413"/>
            <a:ext cx="1181100" cy="3249612"/>
          </a:xfrm>
          <a:prstGeom prst="rect">
            <a:avLst/>
          </a:prstGeom>
          <a:solidFill>
            <a:srgbClr val="47004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 rot="-5400000">
            <a:off x="1581944" y="1518444"/>
            <a:ext cx="31861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5000">
                <a:solidFill>
                  <a:srgbClr val="FFFFFF"/>
                </a:solidFill>
                <a:latin typeface="Trebuchet MS" pitchFamily="34" charset="0"/>
              </a:rPr>
              <a:t>fink</a:t>
            </a:r>
            <a:r>
              <a:rPr lang="en-US" sz="5000" b="1">
                <a:solidFill>
                  <a:srgbClr val="FF7800"/>
                </a:solidFill>
                <a:latin typeface="Trebuchet MS" pitchFamily="34" charset="0"/>
              </a:rPr>
              <a:t>mania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7743825" y="6602413"/>
            <a:ext cx="12477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FFFFFF"/>
                </a:solidFill>
                <a:latin typeface="Trebuchet MS" pitchFamily="34" charset="0"/>
              </a:rPr>
              <a:t>(Click to continue)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3543300" y="252413"/>
            <a:ext cx="5321300" cy="166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016" rIns="128016">
            <a:spAutoFit/>
          </a:bodyPr>
          <a:lstStyle>
            <a:lvl1pPr marL="406400" indent="-4064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200" dirty="0">
                <a:solidFill>
                  <a:srgbClr val="C90016"/>
                </a:solidFill>
                <a:latin typeface="Georgia" pitchFamily="18" charset="0"/>
              </a:rPr>
              <a:t>Read Genesis 2:15-17.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200" dirty="0">
                <a:solidFill>
                  <a:srgbClr val="C90016"/>
                </a:solidFill>
                <a:latin typeface="Georgia" pitchFamily="18" charset="0"/>
              </a:rPr>
              <a:t>What </a:t>
            </a:r>
            <a:r>
              <a:rPr lang="en-US" sz="3200" u="sng" dirty="0">
                <a:solidFill>
                  <a:srgbClr val="C90016"/>
                </a:solidFill>
                <a:latin typeface="Georgia" pitchFamily="18" charset="0"/>
              </a:rPr>
              <a:t>consequence</a:t>
            </a:r>
            <a:r>
              <a:rPr lang="en-US" sz="3200" dirty="0">
                <a:solidFill>
                  <a:srgbClr val="C90016"/>
                </a:solidFill>
                <a:latin typeface="Georgia" pitchFamily="18" charset="0"/>
              </a:rPr>
              <a:t> did God say would happen?</a:t>
            </a:r>
          </a:p>
        </p:txBody>
      </p:sp>
      <p:pic>
        <p:nvPicPr>
          <p:cNvPr id="60422" name="Picture 6" descr="A060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55588"/>
            <a:ext cx="19558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7" descr="OT03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9"/>
          <a:stretch>
            <a:fillRect/>
          </a:stretch>
        </p:blipFill>
        <p:spPr bwMode="auto">
          <a:xfrm>
            <a:off x="255588" y="3563938"/>
            <a:ext cx="32639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4856609"/>
      </p:ext>
    </p:extLst>
  </p:cSld>
  <p:clrMapOvr>
    <a:masterClrMapping/>
  </p:clrMapOvr>
  <p:transition advTm="219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 autoUpdateAnimBg="0"/>
      <p:bldP spid="27653" grpId="0" build="p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2330450" y="252413"/>
            <a:ext cx="1181100" cy="3249612"/>
          </a:xfrm>
          <a:prstGeom prst="rect">
            <a:avLst/>
          </a:prstGeom>
          <a:solidFill>
            <a:srgbClr val="47004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 rot="-5400000">
            <a:off x="1581944" y="1518444"/>
            <a:ext cx="31861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5000">
                <a:solidFill>
                  <a:srgbClr val="FFFFFF"/>
                </a:solidFill>
                <a:latin typeface="Trebuchet MS" pitchFamily="34" charset="0"/>
              </a:rPr>
              <a:t>fink</a:t>
            </a:r>
            <a:r>
              <a:rPr lang="en-US" sz="5000" b="1">
                <a:solidFill>
                  <a:srgbClr val="FF7800"/>
                </a:solidFill>
                <a:latin typeface="Trebuchet MS" pitchFamily="34" charset="0"/>
              </a:rPr>
              <a:t>mania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7743825" y="6602413"/>
            <a:ext cx="12477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FFFFFF"/>
                </a:solidFill>
                <a:latin typeface="Trebuchet MS" pitchFamily="34" charset="0"/>
              </a:rPr>
              <a:t>(Click to continue)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3543300" y="252413"/>
            <a:ext cx="5321300" cy="373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016" rIns="128016">
            <a:spAutoFit/>
          </a:bodyPr>
          <a:lstStyle>
            <a:lvl1pPr marL="406400" indent="-4064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200" dirty="0">
                <a:solidFill>
                  <a:srgbClr val="C90016"/>
                </a:solidFill>
                <a:latin typeface="Georgia" pitchFamily="18" charset="0"/>
              </a:rPr>
              <a:t>In Genesis 2:15-17, what consequence did God say would happen: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500" dirty="0">
                <a:solidFill>
                  <a:srgbClr val="000000"/>
                </a:solidFill>
                <a:latin typeface="Georgia" pitchFamily="18" charset="0"/>
              </a:rPr>
              <a:t>They would be wise,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500" dirty="0">
                <a:solidFill>
                  <a:srgbClr val="000000"/>
                </a:solidFill>
                <a:latin typeface="Georgia" pitchFamily="18" charset="0"/>
              </a:rPr>
              <a:t>It would be good food,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500" dirty="0">
                <a:solidFill>
                  <a:srgbClr val="000000"/>
                </a:solidFill>
                <a:latin typeface="Georgia" pitchFamily="18" charset="0"/>
              </a:rPr>
              <a:t>It was good to look at,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500" dirty="0">
                <a:solidFill>
                  <a:srgbClr val="000000"/>
                </a:solidFill>
                <a:latin typeface="Georgia" pitchFamily="18" charset="0"/>
              </a:rPr>
              <a:t>They would die!</a:t>
            </a:r>
          </a:p>
        </p:txBody>
      </p:sp>
      <p:pic>
        <p:nvPicPr>
          <p:cNvPr id="61446" name="Picture 6" descr="A060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55588"/>
            <a:ext cx="19558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7" descr="OT03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9"/>
          <a:stretch>
            <a:fillRect/>
          </a:stretch>
        </p:blipFill>
        <p:spPr bwMode="auto">
          <a:xfrm>
            <a:off x="255588" y="3563938"/>
            <a:ext cx="32639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3403832"/>
      </p:ext>
    </p:extLst>
  </p:cSld>
  <p:clrMapOvr>
    <a:masterClrMapping/>
  </p:clrMapOvr>
  <p:transition advTm="1231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6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6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6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 autoUpdateAnimBg="0"/>
      <p:bldP spid="27653" grpId="0" build="p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2330450" y="252413"/>
            <a:ext cx="1181100" cy="3249612"/>
          </a:xfrm>
          <a:prstGeom prst="rect">
            <a:avLst/>
          </a:prstGeom>
          <a:solidFill>
            <a:srgbClr val="47004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 rot="-5400000">
            <a:off x="1581944" y="1518444"/>
            <a:ext cx="31861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5000">
                <a:solidFill>
                  <a:srgbClr val="FFFFFF"/>
                </a:solidFill>
                <a:latin typeface="Trebuchet MS" pitchFamily="34" charset="0"/>
              </a:rPr>
              <a:t>fink</a:t>
            </a:r>
            <a:r>
              <a:rPr lang="en-US" sz="5000" b="1">
                <a:solidFill>
                  <a:srgbClr val="FF7800"/>
                </a:solidFill>
                <a:latin typeface="Trebuchet MS" pitchFamily="34" charset="0"/>
              </a:rPr>
              <a:t>mania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7743825" y="6602413"/>
            <a:ext cx="12477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FFFFFF"/>
                </a:solidFill>
                <a:latin typeface="Trebuchet MS" pitchFamily="34" charset="0"/>
              </a:rPr>
              <a:t>(Click to continue)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3543300" y="252413"/>
            <a:ext cx="5321300" cy="373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016" rIns="128016">
            <a:spAutoFit/>
          </a:bodyPr>
          <a:lstStyle>
            <a:lvl1pPr marL="406400" indent="-4064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17780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22352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6924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31496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6068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40640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5212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9784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C90016"/>
                </a:solidFill>
                <a:latin typeface="Georgia" pitchFamily="18" charset="0"/>
              </a:rPr>
              <a:t>In Genesis 2:15-17, what consequence did God say would happen: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  <a:defRPr/>
            </a:pPr>
            <a:r>
              <a:rPr lang="en-US" altLang="en-US" sz="2500" dirty="0" smtClean="0">
                <a:solidFill>
                  <a:srgbClr val="FFFFFF">
                    <a:lumMod val="85000"/>
                  </a:srgbClr>
                </a:solidFill>
                <a:latin typeface="Georgia" pitchFamily="18" charset="0"/>
              </a:rPr>
              <a:t>They would be wise,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  <a:defRPr/>
            </a:pPr>
            <a:r>
              <a:rPr lang="en-US" altLang="en-US" sz="2500" dirty="0" smtClean="0">
                <a:solidFill>
                  <a:srgbClr val="FFFFFF">
                    <a:lumMod val="85000"/>
                  </a:srgbClr>
                </a:solidFill>
                <a:latin typeface="Georgia" pitchFamily="18" charset="0"/>
              </a:rPr>
              <a:t>It would be good food,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  <a:defRPr/>
            </a:pPr>
            <a:r>
              <a:rPr lang="en-US" altLang="en-US" sz="2500" dirty="0" smtClean="0">
                <a:solidFill>
                  <a:srgbClr val="FFFFFF">
                    <a:lumMod val="85000"/>
                  </a:srgbClr>
                </a:solidFill>
                <a:latin typeface="Georgia" pitchFamily="18" charset="0"/>
              </a:rPr>
              <a:t>It was good to look at,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  <a:defRPr/>
            </a:pPr>
            <a:r>
              <a:rPr lang="en-US" altLang="en-US" sz="2500" dirty="0" smtClean="0">
                <a:solidFill>
                  <a:srgbClr val="FF0000"/>
                </a:solidFill>
                <a:latin typeface="Georgia" pitchFamily="18" charset="0"/>
              </a:rPr>
              <a:t>They would die!</a:t>
            </a:r>
          </a:p>
        </p:txBody>
      </p:sp>
      <p:pic>
        <p:nvPicPr>
          <p:cNvPr id="62470" name="Picture 6" descr="A060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55588"/>
            <a:ext cx="19558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7" descr="OT03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9"/>
          <a:stretch>
            <a:fillRect/>
          </a:stretch>
        </p:blipFill>
        <p:spPr bwMode="auto">
          <a:xfrm>
            <a:off x="255588" y="3563938"/>
            <a:ext cx="32639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5214579"/>
      </p:ext>
    </p:extLst>
  </p:cSld>
  <p:clrMapOvr>
    <a:masterClrMapping/>
  </p:clrMapOvr>
  <p:transition advTm="115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6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6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6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 autoUpdateAnimBg="0"/>
      <p:bldP spid="27653" grpId="0" build="p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" t="1515" r="54723" b="58283"/>
          <a:stretch/>
        </p:blipFill>
        <p:spPr>
          <a:xfrm rot="5192182">
            <a:off x="1252845" y="-754378"/>
            <a:ext cx="2747952" cy="44043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Oval 3"/>
          <p:cNvSpPr/>
          <p:nvPr/>
        </p:nvSpPr>
        <p:spPr>
          <a:xfrm>
            <a:off x="1981200" y="1447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0" t="14523" r="78055" b="70953"/>
          <a:stretch/>
        </p:blipFill>
        <p:spPr>
          <a:xfrm rot="484734">
            <a:off x="6070131" y="153404"/>
            <a:ext cx="2819400" cy="342616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0" t="38788" b="46465"/>
          <a:stretch/>
        </p:blipFill>
        <p:spPr>
          <a:xfrm rot="5631138">
            <a:off x="2392277" y="3627522"/>
            <a:ext cx="3812191" cy="21959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0364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6"/>
    </mc:Choice>
    <mc:Fallback>
      <p:transition spd="slow" advTm="1946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2330450" y="252413"/>
            <a:ext cx="1181100" cy="3249612"/>
          </a:xfrm>
          <a:prstGeom prst="rect">
            <a:avLst/>
          </a:prstGeom>
          <a:solidFill>
            <a:srgbClr val="47004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 rot="-5400000">
            <a:off x="1581944" y="1518444"/>
            <a:ext cx="31861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5000">
                <a:solidFill>
                  <a:srgbClr val="FFFFFF"/>
                </a:solidFill>
                <a:latin typeface="Trebuchet MS" pitchFamily="34" charset="0"/>
              </a:rPr>
              <a:t>fink</a:t>
            </a:r>
            <a:r>
              <a:rPr lang="en-US" sz="5000" b="1">
                <a:solidFill>
                  <a:srgbClr val="FF7800"/>
                </a:solidFill>
                <a:latin typeface="Trebuchet MS" pitchFamily="34" charset="0"/>
              </a:rPr>
              <a:t>mania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7743825" y="6602413"/>
            <a:ext cx="12477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FFFFFF"/>
                </a:solidFill>
                <a:latin typeface="Trebuchet MS" pitchFamily="34" charset="0"/>
              </a:rPr>
              <a:t>(Click to continue)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3556000" y="1200214"/>
            <a:ext cx="5321300" cy="232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016" rIns="128016">
            <a:spAutoFit/>
          </a:bodyPr>
          <a:lstStyle>
            <a:lvl1pPr marL="406400" indent="-4064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solidFill>
                  <a:srgbClr val="C90016"/>
                </a:solidFill>
                <a:latin typeface="Georgia" pitchFamily="18" charset="0"/>
              </a:rPr>
              <a:t>Read Genesis 2:17 &amp; 3:5.</a:t>
            </a:r>
          </a:p>
          <a:p>
            <a:pPr algn="ctr" eaLnBrk="1" fontAlgn="base" hangingPunct="1">
              <a:spcBef>
                <a:spcPts val="600"/>
              </a:spcBef>
              <a:spcAft>
                <a:spcPct val="0"/>
              </a:spcAft>
            </a:pPr>
            <a:r>
              <a:rPr lang="en-US" sz="3600" dirty="0">
                <a:solidFill>
                  <a:srgbClr val="C90016"/>
                </a:solidFill>
                <a:latin typeface="Georgia" pitchFamily="18" charset="0"/>
              </a:rPr>
              <a:t>What is it about this “tree of knowledge of good and evil?</a:t>
            </a:r>
          </a:p>
        </p:txBody>
      </p:sp>
      <p:pic>
        <p:nvPicPr>
          <p:cNvPr id="53254" name="Picture 6" descr="A060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55588"/>
            <a:ext cx="19558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7" descr="OT03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9"/>
          <a:stretch>
            <a:fillRect/>
          </a:stretch>
        </p:blipFill>
        <p:spPr bwMode="auto">
          <a:xfrm>
            <a:off x="255588" y="3563938"/>
            <a:ext cx="32639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114677"/>
      </p:ext>
    </p:extLst>
  </p:cSld>
  <p:clrMapOvr>
    <a:masterClrMapping/>
  </p:clrMapOvr>
  <p:transition advTm="395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autoUpdateAnimBg="0"/>
      <p:bldP spid="13317" grpId="0" build="p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2330450" y="252413"/>
            <a:ext cx="1181100" cy="3249612"/>
          </a:xfrm>
          <a:prstGeom prst="rect">
            <a:avLst/>
          </a:prstGeom>
          <a:solidFill>
            <a:srgbClr val="47004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 rot="-5400000">
            <a:off x="1581944" y="1518444"/>
            <a:ext cx="31861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5000">
                <a:solidFill>
                  <a:srgbClr val="FFFFFF"/>
                </a:solidFill>
                <a:latin typeface="Trebuchet MS" pitchFamily="34" charset="0"/>
              </a:rPr>
              <a:t>fink</a:t>
            </a:r>
            <a:r>
              <a:rPr lang="en-US" sz="5000" b="1">
                <a:solidFill>
                  <a:srgbClr val="FF7800"/>
                </a:solidFill>
                <a:latin typeface="Trebuchet MS" pitchFamily="34" charset="0"/>
              </a:rPr>
              <a:t>mania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7743825" y="6602413"/>
            <a:ext cx="12477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FFFFFF"/>
                </a:solidFill>
                <a:latin typeface="Trebuchet MS" pitchFamily="34" charset="0"/>
              </a:rPr>
              <a:t>(Click to continue)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3543300" y="252413"/>
            <a:ext cx="5321300" cy="5429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016" rIns="128016">
            <a:spAutoFit/>
          </a:bodyPr>
          <a:lstStyle>
            <a:lvl1pPr marL="406400" indent="-4064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solidFill>
                  <a:srgbClr val="C90016"/>
                </a:solidFill>
                <a:latin typeface="Georgia" pitchFamily="18" charset="0"/>
              </a:rPr>
              <a:t>Read Genesis 2:17 &amp; 3:5.</a:t>
            </a:r>
          </a:p>
          <a:p>
            <a:pPr marL="0" indent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C90016"/>
                </a:solidFill>
                <a:latin typeface="Georgia" pitchFamily="18" charset="0"/>
              </a:rPr>
              <a:t>What is it about this “tree of knowledge of good and evil?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500" dirty="0">
                <a:solidFill>
                  <a:srgbClr val="000000"/>
                </a:solidFill>
                <a:latin typeface="Georgia" pitchFamily="18" charset="0"/>
              </a:rPr>
              <a:t>It tasted horrible,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500" dirty="0">
                <a:solidFill>
                  <a:srgbClr val="000000"/>
                </a:solidFill>
                <a:latin typeface="Georgia" pitchFamily="18" charset="0"/>
              </a:rPr>
              <a:t>God does not want us enjoying good things,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500" dirty="0">
                <a:solidFill>
                  <a:srgbClr val="000000"/>
                </a:solidFill>
                <a:latin typeface="Georgia" pitchFamily="18" charset="0"/>
              </a:rPr>
              <a:t>God purposely makes trouble,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500" dirty="0">
                <a:solidFill>
                  <a:srgbClr val="000000"/>
                </a:solidFill>
                <a:latin typeface="Georgia" pitchFamily="18" charset="0"/>
              </a:rPr>
              <a:t>We are not puppets; God gives us the possibility to “decide” for ourselves what is good and what is evil.</a:t>
            </a:r>
          </a:p>
        </p:txBody>
      </p:sp>
      <p:pic>
        <p:nvPicPr>
          <p:cNvPr id="53254" name="Picture 6" descr="A060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55588"/>
            <a:ext cx="19558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7" descr="OT03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9"/>
          <a:stretch>
            <a:fillRect/>
          </a:stretch>
        </p:blipFill>
        <p:spPr bwMode="auto">
          <a:xfrm>
            <a:off x="255588" y="3563938"/>
            <a:ext cx="32639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955623"/>
      </p:ext>
    </p:extLst>
  </p:cSld>
  <p:clrMapOvr>
    <a:masterClrMapping/>
  </p:clrMapOvr>
  <p:transition advTm="964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3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autoUpdateAnimBg="0"/>
      <p:bldP spid="13317" grpId="0" build="p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2330450" y="252413"/>
            <a:ext cx="1181100" cy="3249612"/>
          </a:xfrm>
          <a:prstGeom prst="rect">
            <a:avLst/>
          </a:prstGeom>
          <a:solidFill>
            <a:srgbClr val="47004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 rot="-5400000">
            <a:off x="1581944" y="1518444"/>
            <a:ext cx="31861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5000">
                <a:solidFill>
                  <a:srgbClr val="FFFFFF"/>
                </a:solidFill>
                <a:latin typeface="Trebuchet MS" pitchFamily="34" charset="0"/>
              </a:rPr>
              <a:t>fink</a:t>
            </a:r>
            <a:r>
              <a:rPr lang="en-US" sz="5000" b="1">
                <a:solidFill>
                  <a:srgbClr val="FF7800"/>
                </a:solidFill>
                <a:latin typeface="Trebuchet MS" pitchFamily="34" charset="0"/>
              </a:rPr>
              <a:t>mania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7743825" y="6602413"/>
            <a:ext cx="12477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FFFFFF"/>
                </a:solidFill>
                <a:latin typeface="Trebuchet MS" pitchFamily="34" charset="0"/>
              </a:rPr>
              <a:t>(Click to continue)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3543300" y="252413"/>
            <a:ext cx="5321300" cy="5429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016" rIns="128016">
            <a:spAutoFit/>
          </a:bodyPr>
          <a:lstStyle>
            <a:lvl1pPr marL="406400" indent="-4064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solidFill>
                  <a:srgbClr val="C90016"/>
                </a:solidFill>
                <a:latin typeface="Georgia" pitchFamily="18" charset="0"/>
              </a:rPr>
              <a:t>Read Genesis 2:17 &amp; 3:5.</a:t>
            </a:r>
          </a:p>
          <a:p>
            <a:pPr marL="0" indent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C90016"/>
                </a:solidFill>
                <a:latin typeface="Georgia" pitchFamily="18" charset="0"/>
              </a:rPr>
              <a:t>What is it about this “tree of knowledge of good and evil?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500" dirty="0">
                <a:solidFill>
                  <a:srgbClr val="808080">
                    <a:lumMod val="40000"/>
                    <a:lumOff val="60000"/>
                  </a:srgbClr>
                </a:solidFill>
                <a:latin typeface="Georgia" pitchFamily="18" charset="0"/>
              </a:rPr>
              <a:t>It tasted horrible,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500" dirty="0">
                <a:solidFill>
                  <a:srgbClr val="808080">
                    <a:lumMod val="40000"/>
                    <a:lumOff val="60000"/>
                  </a:srgbClr>
                </a:solidFill>
                <a:latin typeface="Georgia" pitchFamily="18" charset="0"/>
              </a:rPr>
              <a:t>God does not want us enjoying good things,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500" dirty="0">
                <a:solidFill>
                  <a:srgbClr val="808080">
                    <a:lumMod val="40000"/>
                    <a:lumOff val="60000"/>
                  </a:srgbClr>
                </a:solidFill>
                <a:latin typeface="Georgia" pitchFamily="18" charset="0"/>
              </a:rPr>
              <a:t>God purposely makes trouble,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500" dirty="0">
                <a:solidFill>
                  <a:srgbClr val="C90016"/>
                </a:solidFill>
                <a:latin typeface="Georgia" pitchFamily="18" charset="0"/>
              </a:rPr>
              <a:t>We are not puppets; God gives us the possibility to “decide” for ourselves what is good and what is evil.</a:t>
            </a:r>
          </a:p>
        </p:txBody>
      </p:sp>
      <p:pic>
        <p:nvPicPr>
          <p:cNvPr id="53254" name="Picture 6" descr="A060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55588"/>
            <a:ext cx="19558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7" descr="OT03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9"/>
          <a:stretch>
            <a:fillRect/>
          </a:stretch>
        </p:blipFill>
        <p:spPr bwMode="auto">
          <a:xfrm>
            <a:off x="255588" y="3563938"/>
            <a:ext cx="32639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3899020"/>
      </p:ext>
    </p:extLst>
  </p:cSld>
  <p:clrMapOvr>
    <a:masterClrMapping/>
  </p:clrMapOvr>
  <p:transition advTm="1134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3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autoUpdateAnimBg="0"/>
      <p:bldP spid="13317" grpId="0" build="p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2330450" y="252413"/>
            <a:ext cx="1181100" cy="3249612"/>
          </a:xfrm>
          <a:prstGeom prst="rect">
            <a:avLst/>
          </a:prstGeom>
          <a:solidFill>
            <a:srgbClr val="47004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 rot="-5400000">
            <a:off x="1581944" y="1518444"/>
            <a:ext cx="31861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5000">
                <a:solidFill>
                  <a:srgbClr val="FFFFFF"/>
                </a:solidFill>
                <a:latin typeface="Trebuchet MS" pitchFamily="34" charset="0"/>
              </a:rPr>
              <a:t>fink</a:t>
            </a:r>
            <a:r>
              <a:rPr lang="en-US" sz="5000" b="1">
                <a:solidFill>
                  <a:srgbClr val="FF7800"/>
                </a:solidFill>
                <a:latin typeface="Trebuchet MS" pitchFamily="34" charset="0"/>
              </a:rPr>
              <a:t>mania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7743825" y="6602413"/>
            <a:ext cx="12477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FFFFFF"/>
                </a:solidFill>
                <a:latin typeface="Trebuchet MS" pitchFamily="34" charset="0"/>
              </a:rPr>
              <a:t>(Click to continue)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3562927" y="990600"/>
            <a:ext cx="5321300" cy="108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016" rIns="128016">
            <a:spAutoFit/>
          </a:bodyPr>
          <a:lstStyle>
            <a:lvl1pPr marL="406400" indent="-4064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solidFill>
                  <a:srgbClr val="C90016"/>
                </a:solidFill>
                <a:latin typeface="Georgia" pitchFamily="18" charset="0"/>
              </a:rPr>
              <a:t>Who is the sneaky snake in Genesis 3?</a:t>
            </a:r>
          </a:p>
        </p:txBody>
      </p:sp>
      <p:pic>
        <p:nvPicPr>
          <p:cNvPr id="53254" name="Picture 6" descr="A060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55588"/>
            <a:ext cx="19558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7" descr="OT03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9"/>
          <a:stretch>
            <a:fillRect/>
          </a:stretch>
        </p:blipFill>
        <p:spPr bwMode="auto">
          <a:xfrm>
            <a:off x="255588" y="3563938"/>
            <a:ext cx="32639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277900"/>
      </p:ext>
    </p:extLst>
  </p:cSld>
  <p:clrMapOvr>
    <a:masterClrMapping/>
  </p:clrMapOvr>
  <p:transition advTm="208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autoUpdateAnimBg="0"/>
      <p:bldP spid="13317" grpId="0" build="p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2330450" y="252413"/>
            <a:ext cx="1181100" cy="3249612"/>
          </a:xfrm>
          <a:prstGeom prst="rect">
            <a:avLst/>
          </a:prstGeom>
          <a:solidFill>
            <a:srgbClr val="47004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 rot="-5400000">
            <a:off x="1581944" y="1518444"/>
            <a:ext cx="31861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5000">
                <a:solidFill>
                  <a:srgbClr val="FFFFFF"/>
                </a:solidFill>
                <a:latin typeface="Trebuchet MS" pitchFamily="34" charset="0"/>
              </a:rPr>
              <a:t>fink</a:t>
            </a:r>
            <a:r>
              <a:rPr lang="en-US" sz="5000" b="1">
                <a:solidFill>
                  <a:srgbClr val="FF7800"/>
                </a:solidFill>
                <a:latin typeface="Trebuchet MS" pitchFamily="34" charset="0"/>
              </a:rPr>
              <a:t>mania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7743825" y="6602413"/>
            <a:ext cx="12477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FFFFFF"/>
                </a:solidFill>
                <a:latin typeface="Trebuchet MS" pitchFamily="34" charset="0"/>
              </a:rPr>
              <a:t>(Click to continue)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3543300" y="252413"/>
            <a:ext cx="5321300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016" rIns="128016">
            <a:spAutoFit/>
          </a:bodyPr>
          <a:lstStyle>
            <a:lvl1pPr marL="406400" indent="-4064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600">
                <a:solidFill>
                  <a:srgbClr val="C90016"/>
                </a:solidFill>
                <a:latin typeface="Georgia" pitchFamily="18" charset="0"/>
              </a:rPr>
              <a:t>The sneaky snake who tempted Eve to take the fruit really was actually: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500">
                <a:solidFill>
                  <a:srgbClr val="000000"/>
                </a:solidFill>
                <a:latin typeface="Georgia" pitchFamily="18" charset="0"/>
              </a:rPr>
              <a:t>A sports agent,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500">
                <a:solidFill>
                  <a:srgbClr val="000000"/>
                </a:solidFill>
                <a:latin typeface="Georgia" pitchFamily="18" charset="0"/>
              </a:rPr>
              <a:t>Lord Voldemort in disguise,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500">
                <a:solidFill>
                  <a:srgbClr val="000000"/>
                </a:solidFill>
                <a:latin typeface="Georgia" pitchFamily="18" charset="0"/>
              </a:rPr>
              <a:t>Satan in disguise,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500">
                <a:solidFill>
                  <a:srgbClr val="000000"/>
                </a:solidFill>
                <a:latin typeface="Georgia" pitchFamily="18" charset="0"/>
              </a:rPr>
              <a:t>Just your average talking snake</a:t>
            </a:r>
          </a:p>
        </p:txBody>
      </p:sp>
      <p:pic>
        <p:nvPicPr>
          <p:cNvPr id="53254" name="Picture 6" descr="A060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55588"/>
            <a:ext cx="19558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7" descr="OT03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9"/>
          <a:stretch>
            <a:fillRect/>
          </a:stretch>
        </p:blipFill>
        <p:spPr bwMode="auto">
          <a:xfrm>
            <a:off x="255588" y="3563938"/>
            <a:ext cx="32639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580961"/>
      </p:ext>
    </p:extLst>
  </p:cSld>
  <p:clrMapOvr>
    <a:masterClrMapping/>
  </p:clrMapOvr>
  <p:transition advTm="1026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autoUpdateAnimBg="0"/>
      <p:bldP spid="13317" grpId="0" build="p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2330450" y="252413"/>
            <a:ext cx="1181100" cy="3249612"/>
          </a:xfrm>
          <a:prstGeom prst="rect">
            <a:avLst/>
          </a:prstGeom>
          <a:solidFill>
            <a:srgbClr val="47004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 rot="-5400000">
            <a:off x="1581944" y="1518444"/>
            <a:ext cx="31861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5000">
                <a:solidFill>
                  <a:srgbClr val="FFFFFF"/>
                </a:solidFill>
                <a:latin typeface="Trebuchet MS" pitchFamily="34" charset="0"/>
              </a:rPr>
              <a:t>fink</a:t>
            </a:r>
            <a:r>
              <a:rPr lang="en-US" sz="5000" b="1">
                <a:solidFill>
                  <a:srgbClr val="FF7800"/>
                </a:solidFill>
                <a:latin typeface="Trebuchet MS" pitchFamily="34" charset="0"/>
              </a:rPr>
              <a:t>mania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7743825" y="6602413"/>
            <a:ext cx="12477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FFFFFF"/>
                </a:solidFill>
                <a:latin typeface="Trebuchet MS" pitchFamily="34" charset="0"/>
              </a:rPr>
              <a:t>(Click to continue)</a:t>
            </a:r>
          </a:p>
        </p:txBody>
      </p:sp>
      <p:pic>
        <p:nvPicPr>
          <p:cNvPr id="54277" name="Picture 5" descr="A060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55588"/>
            <a:ext cx="19558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3543300" y="252413"/>
            <a:ext cx="5321300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016" rIns="128016">
            <a:spAutoFit/>
          </a:bodyPr>
          <a:lstStyle>
            <a:lvl1pPr marL="406400" indent="-4064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600">
                <a:solidFill>
                  <a:srgbClr val="C90016"/>
                </a:solidFill>
                <a:latin typeface="Georgia" pitchFamily="18" charset="0"/>
              </a:rPr>
              <a:t>The sneaky snake who tempted Eve to take the fruit really was actually: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500">
                <a:solidFill>
                  <a:srgbClr val="E4E9E8"/>
                </a:solidFill>
                <a:latin typeface="Georgia" pitchFamily="18" charset="0"/>
              </a:rPr>
              <a:t>A sports agent,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500">
                <a:solidFill>
                  <a:srgbClr val="E4E9E8"/>
                </a:solidFill>
                <a:latin typeface="Georgia" pitchFamily="18" charset="0"/>
              </a:rPr>
              <a:t>Lord Voldemort in disguise,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500">
                <a:solidFill>
                  <a:srgbClr val="C90016"/>
                </a:solidFill>
                <a:latin typeface="Georgia" pitchFamily="18" charset="0"/>
              </a:rPr>
              <a:t>Satan in disguise,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500">
                <a:solidFill>
                  <a:srgbClr val="E4E9E8"/>
                </a:solidFill>
                <a:latin typeface="Georgia" pitchFamily="18" charset="0"/>
              </a:rPr>
              <a:t>Just your average talking snake</a:t>
            </a:r>
          </a:p>
        </p:txBody>
      </p:sp>
      <p:pic>
        <p:nvPicPr>
          <p:cNvPr id="54279" name="Picture 7" descr="OT03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9"/>
          <a:stretch>
            <a:fillRect/>
          </a:stretch>
        </p:blipFill>
        <p:spPr bwMode="auto">
          <a:xfrm>
            <a:off x="255588" y="3563938"/>
            <a:ext cx="32639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9694632"/>
      </p:ext>
    </p:extLst>
  </p:cSld>
  <p:clrMapOvr>
    <a:masterClrMapping/>
  </p:clrMapOvr>
  <p:transition advTm="317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2330450" y="252413"/>
            <a:ext cx="1181100" cy="3249612"/>
          </a:xfrm>
          <a:prstGeom prst="rect">
            <a:avLst/>
          </a:prstGeom>
          <a:solidFill>
            <a:srgbClr val="47004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 rot="-5400000">
            <a:off x="1581944" y="1518444"/>
            <a:ext cx="31861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5000">
                <a:solidFill>
                  <a:srgbClr val="FFFFFF"/>
                </a:solidFill>
                <a:latin typeface="Trebuchet MS" pitchFamily="34" charset="0"/>
              </a:rPr>
              <a:t>fink</a:t>
            </a:r>
            <a:r>
              <a:rPr lang="en-US" sz="5000" b="1">
                <a:solidFill>
                  <a:srgbClr val="FF7800"/>
                </a:solidFill>
                <a:latin typeface="Trebuchet MS" pitchFamily="34" charset="0"/>
              </a:rPr>
              <a:t>mania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7743825" y="6602413"/>
            <a:ext cx="12477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FFFFFF"/>
                </a:solidFill>
                <a:latin typeface="Trebuchet MS" pitchFamily="34" charset="0"/>
              </a:rPr>
              <a:t>(Click to continue)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3670300" y="990600"/>
            <a:ext cx="5321300" cy="2363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016" rIns="128016">
            <a:spAutoFit/>
          </a:bodyPr>
          <a:lstStyle>
            <a:lvl1pPr marL="406400" indent="-4064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solidFill>
                  <a:srgbClr val="C90016"/>
                </a:solidFill>
                <a:latin typeface="Georgia" pitchFamily="18" charset="0"/>
              </a:rPr>
              <a:t>Read Genesis 3:1.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solidFill>
                  <a:srgbClr val="C90016"/>
                </a:solidFill>
                <a:latin typeface="Georgia" pitchFamily="18" charset="0"/>
              </a:rPr>
              <a:t>What is the first thing the snake tempted Eve to do? </a:t>
            </a:r>
            <a:endParaRPr lang="en-US" altLang="en-US" sz="2500" dirty="0">
              <a:solidFill>
                <a:srgbClr val="000000"/>
              </a:solidFill>
              <a:latin typeface="Georgia" pitchFamily="18" charset="0"/>
            </a:endParaRPr>
          </a:p>
        </p:txBody>
      </p:sp>
      <p:pic>
        <p:nvPicPr>
          <p:cNvPr id="55302" name="Picture 6" descr="A060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55588"/>
            <a:ext cx="19558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7" descr="OT03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9"/>
          <a:stretch>
            <a:fillRect/>
          </a:stretch>
        </p:blipFill>
        <p:spPr bwMode="auto">
          <a:xfrm>
            <a:off x="255588" y="3563938"/>
            <a:ext cx="32639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4250257"/>
      </p:ext>
    </p:extLst>
  </p:cSld>
  <p:clrMapOvr>
    <a:masterClrMapping/>
  </p:clrMapOvr>
  <p:transition advTm="212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autoUpdateAnimBg="0"/>
      <p:bldP spid="15365" grpId="0" build="p" advAuto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2330450" y="252413"/>
            <a:ext cx="1181100" cy="3249612"/>
          </a:xfrm>
          <a:prstGeom prst="rect">
            <a:avLst/>
          </a:prstGeom>
          <a:solidFill>
            <a:srgbClr val="47004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 rot="-5400000">
            <a:off x="1581944" y="1518444"/>
            <a:ext cx="31861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5000">
                <a:solidFill>
                  <a:srgbClr val="FFFFFF"/>
                </a:solidFill>
                <a:latin typeface="Trebuchet MS" pitchFamily="34" charset="0"/>
              </a:rPr>
              <a:t>fink</a:t>
            </a:r>
            <a:r>
              <a:rPr lang="en-US" sz="5000" b="1">
                <a:solidFill>
                  <a:srgbClr val="FF7800"/>
                </a:solidFill>
                <a:latin typeface="Trebuchet MS" pitchFamily="34" charset="0"/>
              </a:rPr>
              <a:t>mania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7743825" y="6602413"/>
            <a:ext cx="12477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FFFFFF"/>
                </a:solidFill>
                <a:latin typeface="Trebuchet MS" pitchFamily="34" charset="0"/>
              </a:rPr>
              <a:t>(Click to continue)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3543300" y="252413"/>
            <a:ext cx="5321300" cy="385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016" rIns="128016">
            <a:spAutoFit/>
          </a:bodyPr>
          <a:lstStyle>
            <a:lvl1pPr marL="406400" indent="-4064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600">
                <a:solidFill>
                  <a:srgbClr val="C90016"/>
                </a:solidFill>
                <a:latin typeface="Georgia" pitchFamily="18" charset="0"/>
              </a:rPr>
              <a:t>The first thing the snake tempted Eve to do was to: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500">
                <a:solidFill>
                  <a:srgbClr val="000000"/>
                </a:solidFill>
                <a:latin typeface="Georgia" pitchFamily="18" charset="0"/>
              </a:rPr>
              <a:t>Buy duct tape and thick plastic,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500">
                <a:solidFill>
                  <a:srgbClr val="000000"/>
                </a:solidFill>
                <a:latin typeface="Georgia" pitchFamily="18" charset="0"/>
              </a:rPr>
              <a:t>Put on some slacks,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500">
                <a:solidFill>
                  <a:srgbClr val="000000"/>
                </a:solidFill>
                <a:latin typeface="Georgia" pitchFamily="18" charset="0"/>
              </a:rPr>
              <a:t>Take a bath,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500">
                <a:solidFill>
                  <a:srgbClr val="000000"/>
                </a:solidFill>
                <a:latin typeface="Georgia" pitchFamily="18" charset="0"/>
              </a:rPr>
              <a:t>Doubt God</a:t>
            </a:r>
          </a:p>
        </p:txBody>
      </p:sp>
      <p:pic>
        <p:nvPicPr>
          <p:cNvPr id="55302" name="Picture 6" descr="A060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55588"/>
            <a:ext cx="19558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7" descr="OT03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9"/>
          <a:stretch>
            <a:fillRect/>
          </a:stretch>
        </p:blipFill>
        <p:spPr bwMode="auto">
          <a:xfrm>
            <a:off x="255588" y="3563938"/>
            <a:ext cx="32639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05005"/>
      </p:ext>
    </p:extLst>
  </p:cSld>
  <p:clrMapOvr>
    <a:masterClrMapping/>
  </p:clrMapOvr>
  <p:transition advTm="934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autoUpdateAnimBg="0"/>
      <p:bldP spid="15365" grpId="0" build="p" advAuto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2330450" y="252413"/>
            <a:ext cx="1181100" cy="3249612"/>
          </a:xfrm>
          <a:prstGeom prst="rect">
            <a:avLst/>
          </a:prstGeom>
          <a:solidFill>
            <a:srgbClr val="47004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 rot="-5400000">
            <a:off x="1581944" y="1518444"/>
            <a:ext cx="31861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5000">
                <a:solidFill>
                  <a:srgbClr val="FFFFFF"/>
                </a:solidFill>
                <a:latin typeface="Trebuchet MS" pitchFamily="34" charset="0"/>
              </a:rPr>
              <a:t>fink</a:t>
            </a:r>
            <a:r>
              <a:rPr lang="en-US" sz="5000" b="1">
                <a:solidFill>
                  <a:srgbClr val="FF7800"/>
                </a:solidFill>
                <a:latin typeface="Trebuchet MS" pitchFamily="34" charset="0"/>
              </a:rPr>
              <a:t>mania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7743825" y="6602413"/>
            <a:ext cx="12477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FFFFFF"/>
                </a:solidFill>
                <a:latin typeface="Trebuchet MS" pitchFamily="34" charset="0"/>
              </a:rPr>
              <a:t>(Click to continue)</a:t>
            </a:r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3543300" y="252413"/>
            <a:ext cx="5321300" cy="385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016" rIns="128016">
            <a:spAutoFit/>
          </a:bodyPr>
          <a:lstStyle>
            <a:lvl1pPr marL="406400" indent="-4064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600">
                <a:solidFill>
                  <a:srgbClr val="C90016"/>
                </a:solidFill>
                <a:latin typeface="Georgia" pitchFamily="18" charset="0"/>
              </a:rPr>
              <a:t>The first thing the snake tempted Eve to do was to: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500">
                <a:solidFill>
                  <a:srgbClr val="E4E9E8"/>
                </a:solidFill>
                <a:latin typeface="Georgia" pitchFamily="18" charset="0"/>
              </a:rPr>
              <a:t>Buy duct tape and thick plastic,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500">
                <a:solidFill>
                  <a:srgbClr val="E4E9E8"/>
                </a:solidFill>
                <a:latin typeface="Georgia" pitchFamily="18" charset="0"/>
              </a:rPr>
              <a:t>Put on some slacks,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500">
                <a:solidFill>
                  <a:srgbClr val="E4E9E8"/>
                </a:solidFill>
                <a:latin typeface="Georgia" pitchFamily="18" charset="0"/>
              </a:rPr>
              <a:t>Take a bath,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500">
                <a:solidFill>
                  <a:srgbClr val="C90016"/>
                </a:solidFill>
                <a:latin typeface="Georgia" pitchFamily="18" charset="0"/>
              </a:rPr>
              <a:t>Doubt God</a:t>
            </a:r>
          </a:p>
        </p:txBody>
      </p:sp>
      <p:pic>
        <p:nvPicPr>
          <p:cNvPr id="56326" name="Picture 6" descr="A060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55588"/>
            <a:ext cx="19558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7" descr="OT03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9"/>
          <a:stretch>
            <a:fillRect/>
          </a:stretch>
        </p:blipFill>
        <p:spPr bwMode="auto">
          <a:xfrm>
            <a:off x="255588" y="3563938"/>
            <a:ext cx="32639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388110"/>
      </p:ext>
    </p:extLst>
  </p:cSld>
  <p:clrMapOvr>
    <a:masterClrMapping/>
  </p:clrMapOvr>
  <p:transition advTm="11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2330450" y="252413"/>
            <a:ext cx="1181100" cy="3249612"/>
          </a:xfrm>
          <a:prstGeom prst="rect">
            <a:avLst/>
          </a:prstGeom>
          <a:solidFill>
            <a:srgbClr val="47004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 rot="-5400000">
            <a:off x="1581944" y="1518444"/>
            <a:ext cx="31861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5000">
                <a:solidFill>
                  <a:srgbClr val="FFFFFF"/>
                </a:solidFill>
                <a:latin typeface="Trebuchet MS" pitchFamily="34" charset="0"/>
              </a:rPr>
              <a:t>fink</a:t>
            </a:r>
            <a:r>
              <a:rPr lang="en-US" sz="5000" b="1">
                <a:solidFill>
                  <a:srgbClr val="FF7800"/>
                </a:solidFill>
                <a:latin typeface="Trebuchet MS" pitchFamily="34" charset="0"/>
              </a:rPr>
              <a:t>mania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7743825" y="6602413"/>
            <a:ext cx="12477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FFFFFF"/>
                </a:solidFill>
                <a:latin typeface="Trebuchet MS" pitchFamily="34" charset="0"/>
              </a:rPr>
              <a:t>(Click to continue)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3543300" y="252413"/>
            <a:ext cx="5321300" cy="216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016" rIns="128016">
            <a:spAutoFit/>
          </a:bodyPr>
          <a:lstStyle>
            <a:lvl1pPr marL="406400" indent="-4064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600">
                <a:solidFill>
                  <a:srgbClr val="C90016"/>
                </a:solidFill>
                <a:latin typeface="Georgia" pitchFamily="18" charset="0"/>
              </a:rPr>
              <a:t>Read Genesis 3:4-5.</a:t>
            </a:r>
          </a:p>
          <a:p>
            <a:pPr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200">
                <a:solidFill>
                  <a:srgbClr val="C90016"/>
                </a:solidFill>
                <a:latin typeface="Georgia" pitchFamily="18" charset="0"/>
              </a:rPr>
              <a:t>What did the serpent tell Eve that eating of the forbidden fruit would do?</a:t>
            </a:r>
          </a:p>
        </p:txBody>
      </p:sp>
      <p:pic>
        <p:nvPicPr>
          <p:cNvPr id="63494" name="Picture 6" descr="A060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55588"/>
            <a:ext cx="19558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5" name="Picture 7" descr="OT03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9"/>
          <a:stretch>
            <a:fillRect/>
          </a:stretch>
        </p:blipFill>
        <p:spPr bwMode="auto">
          <a:xfrm>
            <a:off x="255588" y="3563938"/>
            <a:ext cx="32639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4062955"/>
      </p:ext>
    </p:extLst>
  </p:cSld>
  <p:clrMapOvr>
    <a:masterClrMapping/>
  </p:clrMapOvr>
  <p:transition advTm="370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 autoUpdateAnimBg="0"/>
      <p:bldP spid="27653" grpId="0" build="p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0" t="8723" r="71746" b="77881"/>
          <a:stretch/>
        </p:blipFill>
        <p:spPr>
          <a:xfrm rot="21161385">
            <a:off x="533400" y="327856"/>
            <a:ext cx="2286000" cy="34539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71" t="15499" r="-1" b="54869"/>
          <a:stretch/>
        </p:blipFill>
        <p:spPr>
          <a:xfrm rot="17235849">
            <a:off x="6288392" y="768862"/>
            <a:ext cx="2619759" cy="19295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9" t="29962" b="36768"/>
          <a:stretch/>
        </p:blipFill>
        <p:spPr>
          <a:xfrm rot="4332018">
            <a:off x="6227859" y="3387018"/>
            <a:ext cx="2107016" cy="27992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5" t="65360" r="19672" b="9392"/>
          <a:stretch/>
        </p:blipFill>
        <p:spPr>
          <a:xfrm rot="4839096">
            <a:off x="4499256" y="1892543"/>
            <a:ext cx="3022116" cy="19524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6" t="10101" r="30829" b="48315"/>
          <a:stretch/>
        </p:blipFill>
        <p:spPr>
          <a:xfrm>
            <a:off x="2819400" y="3768222"/>
            <a:ext cx="1828801" cy="2851862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17" y="3730625"/>
            <a:ext cx="2359025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327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6"/>
    </mc:Choice>
    <mc:Fallback>
      <p:transition spd="slow" advTm="1696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2330450" y="252413"/>
            <a:ext cx="1181100" cy="3249612"/>
          </a:xfrm>
          <a:prstGeom prst="rect">
            <a:avLst/>
          </a:prstGeom>
          <a:solidFill>
            <a:srgbClr val="47004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 rot="-5400000">
            <a:off x="1581944" y="1518444"/>
            <a:ext cx="31861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5000">
                <a:solidFill>
                  <a:srgbClr val="FFFFFF"/>
                </a:solidFill>
                <a:latin typeface="Trebuchet MS" pitchFamily="34" charset="0"/>
              </a:rPr>
              <a:t>fink</a:t>
            </a:r>
            <a:r>
              <a:rPr lang="en-US" sz="5000" b="1">
                <a:solidFill>
                  <a:srgbClr val="FF7800"/>
                </a:solidFill>
                <a:latin typeface="Trebuchet MS" pitchFamily="34" charset="0"/>
              </a:rPr>
              <a:t>mania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7743825" y="6602413"/>
            <a:ext cx="12477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FFFFFF"/>
                </a:solidFill>
                <a:latin typeface="Trebuchet MS" pitchFamily="34" charset="0"/>
              </a:rPr>
              <a:t>(Click to continue)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3543300" y="252413"/>
            <a:ext cx="5321300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016" rIns="128016">
            <a:spAutoFit/>
          </a:bodyPr>
          <a:lstStyle>
            <a:lvl1pPr marL="406400" indent="-4064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600">
                <a:solidFill>
                  <a:srgbClr val="C90016"/>
                </a:solidFill>
                <a:latin typeface="Georgia" pitchFamily="18" charset="0"/>
              </a:rPr>
              <a:t>In Genesis 3, the serpent told Eve that eating of the forbidden fruit would: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500">
                <a:solidFill>
                  <a:srgbClr val="000000"/>
                </a:solidFill>
                <a:latin typeface="Georgia" pitchFamily="18" charset="0"/>
              </a:rPr>
              <a:t>Make her like God,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500">
                <a:solidFill>
                  <a:srgbClr val="000000"/>
                </a:solidFill>
                <a:latin typeface="Georgia" pitchFamily="18" charset="0"/>
              </a:rPr>
              <a:t>Allow her to know good from evil,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500">
                <a:solidFill>
                  <a:srgbClr val="000000"/>
                </a:solidFill>
                <a:latin typeface="Georgia" pitchFamily="18" charset="0"/>
              </a:rPr>
              <a:t>Not lead to her death,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500">
                <a:solidFill>
                  <a:srgbClr val="000000"/>
                </a:solidFill>
                <a:latin typeface="Georgia" pitchFamily="18" charset="0"/>
              </a:rPr>
              <a:t>All of the above, and isn’t Satan just the biggest liar around?</a:t>
            </a:r>
          </a:p>
        </p:txBody>
      </p:sp>
      <p:pic>
        <p:nvPicPr>
          <p:cNvPr id="64518" name="Picture 6" descr="A060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55588"/>
            <a:ext cx="19558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7" descr="OT03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9"/>
          <a:stretch>
            <a:fillRect/>
          </a:stretch>
        </p:blipFill>
        <p:spPr bwMode="auto">
          <a:xfrm>
            <a:off x="255588" y="3563938"/>
            <a:ext cx="32639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6296146"/>
      </p:ext>
    </p:extLst>
  </p:cSld>
  <p:clrMapOvr>
    <a:masterClrMapping/>
  </p:clrMapOvr>
  <p:transition advTm="1143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6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6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6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 autoUpdateAnimBg="0"/>
      <p:bldP spid="27653" grpId="0" build="p" advAuto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2330450" y="252413"/>
            <a:ext cx="1181100" cy="3249612"/>
          </a:xfrm>
          <a:prstGeom prst="rect">
            <a:avLst/>
          </a:prstGeom>
          <a:solidFill>
            <a:srgbClr val="47004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 rot="-5400000">
            <a:off x="1581944" y="1518444"/>
            <a:ext cx="31861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5000">
                <a:solidFill>
                  <a:srgbClr val="FFFFFF"/>
                </a:solidFill>
                <a:latin typeface="Trebuchet MS" pitchFamily="34" charset="0"/>
              </a:rPr>
              <a:t>fink</a:t>
            </a:r>
            <a:r>
              <a:rPr lang="en-US" sz="5000" b="1">
                <a:solidFill>
                  <a:srgbClr val="FF7800"/>
                </a:solidFill>
                <a:latin typeface="Trebuchet MS" pitchFamily="34" charset="0"/>
              </a:rPr>
              <a:t>mania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7743825" y="6602413"/>
            <a:ext cx="12477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FFFFFF"/>
                </a:solidFill>
                <a:latin typeface="Trebuchet MS" pitchFamily="34" charset="0"/>
              </a:rPr>
              <a:t>(Click to continue)</a:t>
            </a:r>
          </a:p>
        </p:txBody>
      </p:sp>
      <p:pic>
        <p:nvPicPr>
          <p:cNvPr id="65541" name="Picture 5" descr="A060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55588"/>
            <a:ext cx="19558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3543300" y="252413"/>
            <a:ext cx="5321300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016" rIns="128016">
            <a:spAutoFit/>
          </a:bodyPr>
          <a:lstStyle>
            <a:lvl1pPr marL="406400" indent="-4064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600">
                <a:solidFill>
                  <a:srgbClr val="C90016"/>
                </a:solidFill>
                <a:latin typeface="Georgia" pitchFamily="18" charset="0"/>
              </a:rPr>
              <a:t>In Genesis 3, the serpent told Eve that eating of the forbidden fruit would: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500">
                <a:solidFill>
                  <a:srgbClr val="808080"/>
                </a:solidFill>
                <a:latin typeface="Georgia" pitchFamily="18" charset="0"/>
              </a:rPr>
              <a:t>Make her like God,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500">
                <a:solidFill>
                  <a:srgbClr val="808080"/>
                </a:solidFill>
                <a:latin typeface="Georgia" pitchFamily="18" charset="0"/>
              </a:rPr>
              <a:t>Allow her to know good from evil,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500">
                <a:solidFill>
                  <a:srgbClr val="808080"/>
                </a:solidFill>
                <a:latin typeface="Georgia" pitchFamily="18" charset="0"/>
              </a:rPr>
              <a:t>Not lead to her death,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500">
                <a:solidFill>
                  <a:srgbClr val="C90016"/>
                </a:solidFill>
                <a:latin typeface="Georgia" pitchFamily="18" charset="0"/>
              </a:rPr>
              <a:t>All of the above, and isn’t Satan just the biggest liar around?</a:t>
            </a:r>
          </a:p>
        </p:txBody>
      </p:sp>
      <p:pic>
        <p:nvPicPr>
          <p:cNvPr id="65543" name="Picture 7" descr="OT03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9"/>
          <a:stretch>
            <a:fillRect/>
          </a:stretch>
        </p:blipFill>
        <p:spPr bwMode="auto">
          <a:xfrm>
            <a:off x="255588" y="3563938"/>
            <a:ext cx="32639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9953850"/>
      </p:ext>
    </p:extLst>
  </p:cSld>
  <p:clrMapOvr>
    <a:masterClrMapping/>
  </p:clrMapOvr>
  <p:transition advTm="374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2330450" y="252413"/>
            <a:ext cx="1181100" cy="3249612"/>
          </a:xfrm>
          <a:prstGeom prst="rect">
            <a:avLst/>
          </a:prstGeom>
          <a:solidFill>
            <a:srgbClr val="47004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 rot="-5400000">
            <a:off x="1581944" y="1518444"/>
            <a:ext cx="31861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5000">
                <a:solidFill>
                  <a:srgbClr val="FFFFFF"/>
                </a:solidFill>
                <a:latin typeface="Trebuchet MS" pitchFamily="34" charset="0"/>
              </a:rPr>
              <a:t>fink</a:t>
            </a:r>
            <a:r>
              <a:rPr lang="en-US" sz="5000" b="1">
                <a:solidFill>
                  <a:srgbClr val="FF7800"/>
                </a:solidFill>
                <a:latin typeface="Trebuchet MS" pitchFamily="34" charset="0"/>
              </a:rPr>
              <a:t>mania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7743825" y="6602413"/>
            <a:ext cx="12477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FFFFFF"/>
                </a:solidFill>
                <a:latin typeface="Trebuchet MS" pitchFamily="34" charset="0"/>
              </a:rPr>
              <a:t>(Click to continue)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3543300" y="252413"/>
            <a:ext cx="5321300" cy="152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016" rIns="128016">
            <a:spAutoFit/>
          </a:bodyPr>
          <a:lstStyle>
            <a:lvl1pPr marL="406400" indent="-4064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200">
                <a:solidFill>
                  <a:srgbClr val="C90016"/>
                </a:solidFill>
                <a:latin typeface="Georgia" pitchFamily="18" charset="0"/>
              </a:rPr>
              <a:t>Read Genesis 3:5-6.</a:t>
            </a:r>
          </a:p>
          <a:p>
            <a:pPr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C90016"/>
                </a:solidFill>
                <a:latin typeface="Georgia" pitchFamily="18" charset="0"/>
              </a:rPr>
              <a:t>What were the three reasons the woman ate the fruit?</a:t>
            </a:r>
          </a:p>
        </p:txBody>
      </p:sp>
      <p:pic>
        <p:nvPicPr>
          <p:cNvPr id="66566" name="Picture 6" descr="A060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55588"/>
            <a:ext cx="19558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7" descr="OT03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9"/>
          <a:stretch>
            <a:fillRect/>
          </a:stretch>
        </p:blipFill>
        <p:spPr bwMode="auto">
          <a:xfrm>
            <a:off x="255588" y="3563938"/>
            <a:ext cx="32639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4688755"/>
      </p:ext>
    </p:extLst>
  </p:cSld>
  <p:clrMapOvr>
    <a:masterClrMapping/>
  </p:clrMapOvr>
  <p:transition advTm="25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 autoUpdateAnimBg="0"/>
      <p:bldP spid="27653" grpId="0" build="p" advAuto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2330450" y="252413"/>
            <a:ext cx="1181100" cy="3249612"/>
          </a:xfrm>
          <a:prstGeom prst="rect">
            <a:avLst/>
          </a:prstGeom>
          <a:solidFill>
            <a:srgbClr val="47004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 rot="-5400000">
            <a:off x="1581944" y="1518444"/>
            <a:ext cx="31861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5000">
                <a:solidFill>
                  <a:srgbClr val="FFFFFF"/>
                </a:solidFill>
                <a:latin typeface="Trebuchet MS" pitchFamily="34" charset="0"/>
              </a:rPr>
              <a:t>fink</a:t>
            </a:r>
            <a:r>
              <a:rPr lang="en-US" sz="5000" b="1">
                <a:solidFill>
                  <a:srgbClr val="FF7800"/>
                </a:solidFill>
                <a:latin typeface="Trebuchet MS" pitchFamily="34" charset="0"/>
              </a:rPr>
              <a:t>mania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7743825" y="6602413"/>
            <a:ext cx="12477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FFFFFF"/>
                </a:solidFill>
                <a:latin typeface="Trebuchet MS" pitchFamily="34" charset="0"/>
              </a:rPr>
              <a:t>(Click to continue)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3543300" y="252413"/>
            <a:ext cx="5321300" cy="373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016" rIns="128016">
            <a:spAutoFit/>
          </a:bodyPr>
          <a:lstStyle>
            <a:lvl1pPr marL="406400" indent="-4064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200">
                <a:solidFill>
                  <a:srgbClr val="C90016"/>
                </a:solidFill>
                <a:latin typeface="Georgia" pitchFamily="18" charset="0"/>
              </a:rPr>
              <a:t>In Genesis 3:5-6, what were the three reasons the woman ate the fruit: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500">
                <a:solidFill>
                  <a:srgbClr val="000000"/>
                </a:solidFill>
                <a:latin typeface="Georgia" pitchFamily="18" charset="0"/>
              </a:rPr>
              <a:t>Their eyes would be opened,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500">
                <a:solidFill>
                  <a:srgbClr val="000000"/>
                </a:solidFill>
                <a:latin typeface="Georgia" pitchFamily="18" charset="0"/>
              </a:rPr>
              <a:t>They would be like god,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500">
                <a:solidFill>
                  <a:srgbClr val="000000"/>
                </a:solidFill>
                <a:latin typeface="Georgia" pitchFamily="18" charset="0"/>
              </a:rPr>
              <a:t>They would know good &amp;evil,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500">
                <a:solidFill>
                  <a:srgbClr val="000000"/>
                </a:solidFill>
                <a:latin typeface="Georgia" pitchFamily="18" charset="0"/>
              </a:rPr>
              <a:t>All of the above</a:t>
            </a:r>
          </a:p>
        </p:txBody>
      </p:sp>
      <p:pic>
        <p:nvPicPr>
          <p:cNvPr id="67590" name="Picture 6" descr="A060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55588"/>
            <a:ext cx="19558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7" descr="OT03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9"/>
          <a:stretch>
            <a:fillRect/>
          </a:stretch>
        </p:blipFill>
        <p:spPr bwMode="auto">
          <a:xfrm>
            <a:off x="255588" y="3563938"/>
            <a:ext cx="32639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3361807"/>
      </p:ext>
    </p:extLst>
  </p:cSld>
  <p:clrMapOvr>
    <a:masterClrMapping/>
  </p:clrMapOvr>
  <p:transition advTm="989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6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6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6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 autoUpdateAnimBg="0"/>
      <p:bldP spid="27653" grpId="0" build="p" advAuto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2330450" y="252413"/>
            <a:ext cx="1181100" cy="3249612"/>
          </a:xfrm>
          <a:prstGeom prst="rect">
            <a:avLst/>
          </a:prstGeom>
          <a:solidFill>
            <a:srgbClr val="47004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 rot="-5400000">
            <a:off x="1581944" y="1518444"/>
            <a:ext cx="31861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5000">
                <a:solidFill>
                  <a:srgbClr val="FFFFFF"/>
                </a:solidFill>
                <a:latin typeface="Trebuchet MS" pitchFamily="34" charset="0"/>
              </a:rPr>
              <a:t>fink</a:t>
            </a:r>
            <a:r>
              <a:rPr lang="en-US" sz="5000" b="1">
                <a:solidFill>
                  <a:srgbClr val="FF7800"/>
                </a:solidFill>
                <a:latin typeface="Trebuchet MS" pitchFamily="34" charset="0"/>
              </a:rPr>
              <a:t>mania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7743825" y="6602413"/>
            <a:ext cx="12477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FFFFFF"/>
                </a:solidFill>
                <a:latin typeface="Trebuchet MS" pitchFamily="34" charset="0"/>
              </a:rPr>
              <a:t>(Click to continue)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3543300" y="252413"/>
            <a:ext cx="5321300" cy="373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016" rIns="128016">
            <a:spAutoFit/>
          </a:bodyPr>
          <a:lstStyle>
            <a:lvl1pPr marL="406400" indent="-4064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200">
                <a:solidFill>
                  <a:srgbClr val="C90016"/>
                </a:solidFill>
                <a:latin typeface="Georgia" pitchFamily="18" charset="0"/>
              </a:rPr>
              <a:t>In Genesis 3:5-6, what were the three reasons the woman ate the fruit: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500">
                <a:solidFill>
                  <a:srgbClr val="FF0000"/>
                </a:solidFill>
                <a:latin typeface="Georgia" pitchFamily="18" charset="0"/>
              </a:rPr>
              <a:t>Their eyes would be opened,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500">
                <a:solidFill>
                  <a:srgbClr val="FF0000"/>
                </a:solidFill>
                <a:latin typeface="Georgia" pitchFamily="18" charset="0"/>
              </a:rPr>
              <a:t>They would be like god,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500">
                <a:solidFill>
                  <a:srgbClr val="FF0000"/>
                </a:solidFill>
                <a:latin typeface="Georgia" pitchFamily="18" charset="0"/>
              </a:rPr>
              <a:t>They would know good &amp;evil,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90016"/>
              </a:buClr>
              <a:buFontTx/>
              <a:buAutoNum type="alphaUcPeriod"/>
            </a:pPr>
            <a:r>
              <a:rPr lang="en-US" altLang="en-US" sz="2500">
                <a:solidFill>
                  <a:srgbClr val="FF0000"/>
                </a:solidFill>
                <a:latin typeface="Georgia" pitchFamily="18" charset="0"/>
              </a:rPr>
              <a:t>All of the above</a:t>
            </a:r>
          </a:p>
        </p:txBody>
      </p:sp>
      <p:pic>
        <p:nvPicPr>
          <p:cNvPr id="68614" name="Picture 6" descr="A060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55588"/>
            <a:ext cx="19558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7" descr="OT03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9"/>
          <a:stretch>
            <a:fillRect/>
          </a:stretch>
        </p:blipFill>
        <p:spPr bwMode="auto">
          <a:xfrm>
            <a:off x="255588" y="3563938"/>
            <a:ext cx="32639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4402836"/>
      </p:ext>
    </p:extLst>
  </p:cSld>
  <p:clrMapOvr>
    <a:masterClrMapping/>
  </p:clrMapOvr>
  <p:transition advTm="1303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6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6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6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 autoUpdateAnimBg="0"/>
      <p:bldP spid="27653" grpId="0" build="p" advAuto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5257800" cy="1600327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FFC000"/>
                </a:solidFill>
              </a:rPr>
              <a:t>Do it together:</a:t>
            </a:r>
            <a:endParaRPr lang="en-US" sz="6000" dirty="0">
              <a:solidFill>
                <a:srgbClr val="FFC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</a:rPr>
              <a:t>Family style</a:t>
            </a:r>
            <a:endParaRPr lang="en-US" sz="4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437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9"/>
    </mc:Choice>
    <mc:Fallback>
      <p:transition spd="slow" advTm="2799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ren\AppData\Local\Temp\Full Moon with Snowflakes Fra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1295400"/>
            <a:ext cx="7826375" cy="298543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>
              <a:defRPr/>
            </a:pPr>
            <a:endParaRPr lang="en-US" sz="1400" dirty="0">
              <a:solidFill>
                <a:prstClr val="black"/>
              </a:solidFill>
              <a:latin typeface="Arial" charset="0"/>
            </a:endParaRPr>
          </a:p>
          <a:p>
            <a:pPr marL="342900" indent="-342900" algn="ctr" defTabSz="457200">
              <a:defRPr/>
            </a:pPr>
            <a:endParaRPr lang="en-US" b="1" dirty="0">
              <a:solidFill>
                <a:prstClr val="black"/>
              </a:solidFill>
              <a:latin typeface="Arial" charset="0"/>
            </a:endParaRPr>
          </a:p>
          <a:p>
            <a:pPr marL="342900" indent="-342900" algn="ctr" defTabSz="457200">
              <a:defRPr/>
            </a:pPr>
            <a:r>
              <a:rPr lang="en-US" sz="4800" b="1" dirty="0">
                <a:solidFill>
                  <a:srgbClr val="1F497D">
                    <a:lumMod val="50000"/>
                  </a:srgbClr>
                </a:solidFill>
                <a:latin typeface="Angelina" pitchFamily="2" charset="0"/>
              </a:rPr>
              <a:t>Camp Forest Springs</a:t>
            </a:r>
          </a:p>
          <a:p>
            <a:pPr marL="342900" indent="-342900" algn="ctr" defTabSz="457200">
              <a:defRPr/>
            </a:pPr>
            <a:endParaRPr lang="en-US" b="1" dirty="0">
              <a:solidFill>
                <a:prstClr val="black"/>
              </a:solidFill>
              <a:latin typeface="Arial" charset="0"/>
            </a:endParaRPr>
          </a:p>
          <a:p>
            <a:pPr marL="342900" indent="-342900" algn="ctr" defTabSz="457200">
              <a:defRPr/>
            </a:pPr>
            <a:endParaRPr lang="en-US" b="1" dirty="0">
              <a:solidFill>
                <a:prstClr val="black"/>
              </a:solidFill>
              <a:latin typeface="Arial" charset="0"/>
            </a:endParaRPr>
          </a:p>
          <a:p>
            <a:pPr marL="342900" indent="-342900" algn="ctr" defTabSz="457200"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Arial" charset="0"/>
              </a:rPr>
              <a:t>If you missed </a:t>
            </a:r>
            <a:r>
              <a:rPr lang="en-US" sz="3600" b="1" dirty="0">
                <a:solidFill>
                  <a:srgbClr val="FF0000"/>
                </a:solidFill>
                <a:latin typeface="Arial" charset="0"/>
              </a:rPr>
              <a:t>this year</a:t>
            </a:r>
            <a:r>
              <a:rPr lang="en-US" sz="3600" b="1" dirty="0">
                <a:solidFill>
                  <a:srgbClr val="FF0000"/>
                </a:solidFill>
                <a:latin typeface="Arial" charset="0"/>
              </a:rPr>
              <a:t>!</a:t>
            </a:r>
          </a:p>
          <a:p>
            <a:pPr marL="342900" indent="-342900" algn="ctr" defTabSz="457200">
              <a:defRPr/>
            </a:pPr>
            <a:r>
              <a:rPr lang="en-US" sz="3600" b="1" dirty="0" smtClean="0">
                <a:solidFill>
                  <a:prstClr val="black"/>
                </a:solidFill>
                <a:latin typeface="Arial" charset="0"/>
              </a:rPr>
              <a:t>Plan for 2013 - Sunday</a:t>
            </a:r>
            <a:r>
              <a:rPr lang="en-US" sz="3600" b="1" dirty="0">
                <a:solidFill>
                  <a:prstClr val="black"/>
                </a:solidFill>
                <a:latin typeface="Arial" charset="0"/>
              </a:rPr>
              <a:t>, </a:t>
            </a:r>
            <a:r>
              <a:rPr lang="en-US" sz="3600" b="1" dirty="0" smtClean="0">
                <a:solidFill>
                  <a:prstClr val="black"/>
                </a:solidFill>
                <a:latin typeface="Arial" charset="0"/>
              </a:rPr>
              <a:t>1-5pm</a:t>
            </a:r>
            <a:endParaRPr lang="en-US" sz="3600" b="1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033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5"/>
    </mc:Choice>
    <mc:Fallback>
      <p:transition spd="slow" advTm="2125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Camp Forest Springs 0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4992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7"/>
    </mc:Choice>
    <mc:Fallback>
      <p:transition spd="slow" advTm="2987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Camp Forest Springs 0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51816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4719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3"/>
    </mc:Choice>
    <mc:Fallback>
      <p:transition spd="slow" advTm="2813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Camp Forest Springs 0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7571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3"/>
    </mc:Choice>
    <mc:Fallback>
      <p:transition spd="slow" advTm="3263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Baveuse" pitchFamily="2" charset="0"/>
              </a:rPr>
              <a:t>Baby ,Toddler, </a:t>
            </a:r>
            <a:br>
              <a:rPr lang="en-US" dirty="0" smtClean="0">
                <a:solidFill>
                  <a:srgbClr val="FFFF00"/>
                </a:solidFill>
                <a:latin typeface="Baveuse" pitchFamily="2" charset="0"/>
              </a:rPr>
            </a:br>
            <a:r>
              <a:rPr lang="en-US" dirty="0" smtClean="0">
                <a:solidFill>
                  <a:srgbClr val="FFFF00"/>
                </a:solidFill>
                <a:latin typeface="Baveuse" pitchFamily="2" charset="0"/>
              </a:rPr>
              <a:t>Entering School</a:t>
            </a:r>
            <a:endParaRPr lang="en-US" dirty="0">
              <a:solidFill>
                <a:srgbClr val="FFFF00"/>
              </a:solidFill>
              <a:latin typeface="Baveuse" pitchFamily="2" charset="0"/>
            </a:endParaRPr>
          </a:p>
        </p:txBody>
      </p:sp>
      <p:pic>
        <p:nvPicPr>
          <p:cNvPr id="1026" name="Picture 2" descr="C:\Users\Grace Church\AppData\Local\Microsoft\Windows\Temporary Internet Files\Content.IE5\J73BGTUN\MC900140757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6" y="2206190"/>
            <a:ext cx="2295144" cy="367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race Church\AppData\Local\Microsoft\Windows\Temporary Internet Files\Content.IE5\AR2BXXT3\MC900138357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86200"/>
            <a:ext cx="2710518" cy="259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Grace Church\AppData\Local\Microsoft\Windows\Temporary Internet Files\Content.IE5\M5LOJV2X\MC900445176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253" y="1905001"/>
            <a:ext cx="2990914" cy="339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Grace Church\AppData\Local\Microsoft\Windows\Temporary Internet Files\Content.IE5\G9M9FO3V\MC900446120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487" y="1600200"/>
            <a:ext cx="3397513" cy="244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790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87"/>
    </mc:Choice>
    <mc:Fallback>
      <p:transition spd="slow" advTm="4187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Camp Forest Springs 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611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9"/>
    </mc:Choice>
    <mc:Fallback>
      <p:transition spd="slow" advTm="3269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Camp Forest Springs 0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4472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0"/>
    </mc:Choice>
    <mc:Fallback>
      <p:transition spd="slow" advTm="236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Camp Forest Springs 0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776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5"/>
    </mc:Choice>
    <mc:Fallback>
      <p:transition spd="slow" advTm="3555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Camp Forest Springs 0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" y="0"/>
            <a:ext cx="7689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2" descr="Camp Forest Springs 0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0"/>
            <a:ext cx="37338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3784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3"/>
    </mc:Choice>
    <mc:Fallback>
      <p:transition spd="slow" advTm="3803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5257800" cy="1600327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FFC000"/>
                </a:solidFill>
              </a:rPr>
              <a:t>Remember:</a:t>
            </a:r>
            <a:endParaRPr lang="en-US" sz="6000" dirty="0">
              <a:solidFill>
                <a:srgbClr val="FFC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</a:rPr>
              <a:t>Family style</a:t>
            </a:r>
            <a:endParaRPr lang="en-US" sz="4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249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9"/>
    </mc:Choice>
    <mc:Fallback>
      <p:transition spd="slow" advTm="2799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tenttrailercamp.com/wp-content/uploads/2010/02/car-camping-accessori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5105400"/>
            <a:ext cx="8229600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iondi" pitchFamily="2" charset="0"/>
              </a:rPr>
              <a:t>Car Camping</a:t>
            </a:r>
          </a:p>
        </p:txBody>
      </p:sp>
    </p:spTree>
    <p:extLst>
      <p:ext uri="{BB962C8B-B14F-4D97-AF65-F5344CB8AC3E}">
        <p14:creationId xmlns:p14="http://schemas.microsoft.com/office/powerpoint/2010/main" val="3827842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9"/>
    </mc:Choice>
    <mc:Fallback>
      <p:transition spd="slow" advTm="2649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Church\2010-10-02 Porkies Camping\Porkies 0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381000"/>
            <a:ext cx="1016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533400"/>
            <a:ext cx="8229600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iondi" pitchFamily="2" charset="0"/>
              </a:rPr>
              <a:t>Porcupine Mountains </a:t>
            </a:r>
          </a:p>
        </p:txBody>
      </p:sp>
    </p:spTree>
    <p:extLst>
      <p:ext uri="{BB962C8B-B14F-4D97-AF65-F5344CB8AC3E}">
        <p14:creationId xmlns:p14="http://schemas.microsoft.com/office/powerpoint/2010/main" val="47700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7"/>
    </mc:Choice>
    <mc:Fallback>
      <p:transition spd="slow" advTm="2537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Church\2010-10-02 Porkies Camping\Porkies 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381000"/>
            <a:ext cx="1016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6620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9"/>
    </mc:Choice>
    <mc:Fallback>
      <p:transition spd="slow" advTm="2509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Church\2010-10-02 Porkies Camping\Porkies 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381000"/>
            <a:ext cx="1016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253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8"/>
    </mc:Choice>
    <mc:Fallback>
      <p:transition spd="slow" advTm="2138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Church\2010-10-02 Porkies Camping\Porkies 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381000"/>
            <a:ext cx="1016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2445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8"/>
    </mc:Choice>
    <mc:Fallback>
      <p:transition spd="slow" advTm="2498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5" t="7716" r="3323" b="68416"/>
          <a:stretch/>
        </p:blipFill>
        <p:spPr>
          <a:xfrm rot="16200000">
            <a:off x="-177363" y="2501464"/>
            <a:ext cx="4393325" cy="335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0" t="33939" b="33030"/>
          <a:stretch/>
        </p:blipFill>
        <p:spPr>
          <a:xfrm>
            <a:off x="3851564" y="3124200"/>
            <a:ext cx="5078723" cy="34220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152400"/>
            <a:ext cx="3733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Growing in life &amp; faith</a:t>
            </a:r>
            <a:endParaRPr lang="en-US" sz="4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0" t="7832" r="5823" b="72727"/>
          <a:stretch/>
        </p:blipFill>
        <p:spPr>
          <a:xfrm rot="6090914">
            <a:off x="3439138" y="962650"/>
            <a:ext cx="3324330" cy="184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97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3"/>
    </mc:Choice>
    <mc:Fallback>
      <p:transition spd="slow" advTm="2903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Church\2010-10-02 Porkies Camping\Porkies 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381000"/>
            <a:ext cx="1016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3622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2"/>
    </mc:Choice>
    <mc:Fallback>
      <p:transition spd="slow" advTm="2432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Church\2010-10-02 Porkies Camping\Porkies 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381000"/>
            <a:ext cx="1016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3222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6"/>
    </mc:Choice>
    <mc:Fallback>
      <p:transition spd="slow" advTm="2736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Church\2010-10-02 Porkies Camping\Porkies 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381000"/>
            <a:ext cx="1016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E:\Church\2010-10-02 Porkies Camping\Porkies 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381000"/>
            <a:ext cx="1016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3631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3"/>
    </mc:Choice>
    <mc:Fallback>
      <p:transition spd="slow" advTm="2413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Church\2010-10-02 Porkies Camping\Porkies 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381000"/>
            <a:ext cx="1016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7360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3"/>
    </mc:Choice>
    <mc:Fallback>
      <p:transition spd="slow" advTm="2613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Church\2010-10-02 Porkies Camping\Porkies 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381000"/>
            <a:ext cx="1016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8360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9"/>
    </mc:Choice>
    <mc:Fallback>
      <p:transition spd="slow" advTm="3069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Church\2010-10-02 Porkies Camping\Porkies 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381000"/>
            <a:ext cx="1016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591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0"/>
    </mc:Choice>
    <mc:Fallback>
      <p:transition spd="slow" advTm="256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Church\2010-10-02 Porkies Camping\Porkies 0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381000"/>
            <a:ext cx="1016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80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0"/>
    </mc:Choice>
    <mc:Fallback>
      <p:transition spd="slow" advTm="275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Church\2010-10-02 Porkies Camping\Porkies 0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381000"/>
            <a:ext cx="1016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45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8"/>
    </mc:Choice>
    <mc:Fallback>
      <p:transition spd="slow" advTm="2088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:\Church\2010-10-02 Porkies Camping\Porkies 0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381000"/>
            <a:ext cx="1016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4891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7"/>
    </mc:Choice>
    <mc:Fallback>
      <p:transition spd="slow" advTm="3477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:\Church\2010-10-02 Porkies Camping\Porkies 0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381000"/>
            <a:ext cx="1016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484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1"/>
    </mc:Choice>
    <mc:Fallback>
      <p:transition spd="slow" advTm="234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8" b="70303"/>
          <a:stretch/>
        </p:blipFill>
        <p:spPr>
          <a:xfrm>
            <a:off x="1" y="0"/>
            <a:ext cx="3962400" cy="33527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6" t="30505" b="35549"/>
          <a:stretch/>
        </p:blipFill>
        <p:spPr>
          <a:xfrm>
            <a:off x="4216227" y="304799"/>
            <a:ext cx="4227585" cy="304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4" t="70707"/>
          <a:stretch/>
        </p:blipFill>
        <p:spPr>
          <a:xfrm>
            <a:off x="5181600" y="3657600"/>
            <a:ext cx="3652966" cy="3011134"/>
          </a:xfrm>
          <a:prstGeom prst="rect">
            <a:avLst/>
          </a:prstGeom>
        </p:spPr>
      </p:pic>
      <p:pic>
        <p:nvPicPr>
          <p:cNvPr id="3074" name="Picture 2" descr="C:\Users\Grace Church\AppData\Local\Microsoft\Windows\Temporary Internet Files\Content.IE5\M5LOJV2X\MC900198184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505200"/>
            <a:ext cx="2340177" cy="249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693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1"/>
    </mc:Choice>
    <mc:Fallback>
      <p:transition spd="slow" advTm="2611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:\Church\2010-10-02 Porkies Camping\Porkies 0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381000"/>
            <a:ext cx="1016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8245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3"/>
    </mc:Choice>
    <mc:Fallback>
      <p:transition spd="slow" advTm="3143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:\Church\2010-10-02 Porkies Camping\Porkies 0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381000"/>
            <a:ext cx="1016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221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11"/>
    </mc:Choice>
    <mc:Fallback>
      <p:transition spd="slow" advTm="3611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E:\Church\2010-10-02 Porkies Camping\Porkies 0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381000"/>
            <a:ext cx="1016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769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20"/>
    </mc:Choice>
    <mc:Fallback>
      <p:transition spd="slow" advTm="572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E:\Church\2010-10-02 Porkies Camping\Porkies 0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381000"/>
            <a:ext cx="1016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301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69"/>
    </mc:Choice>
    <mc:Fallback>
      <p:transition spd="slow" advTm="5469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3200400"/>
            <a:ext cx="4648200" cy="1600327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>
                <a:solidFill>
                  <a:srgbClr val="FFC000"/>
                </a:solidFill>
              </a:rPr>
              <a:t>Many opportunities to come:</a:t>
            </a:r>
            <a:endParaRPr lang="en-US" sz="6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437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9"/>
    </mc:Choice>
    <mc:Fallback>
      <p:transition spd="slow" advTm="2979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Jackie Leonhard\Desktop\2011 Wilderness Trip\Leonhard\DSC0097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9" r="19005"/>
          <a:stretch/>
        </p:blipFill>
        <p:spPr bwMode="auto">
          <a:xfrm>
            <a:off x="-961697" y="13138"/>
            <a:ext cx="11049000" cy="849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951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2"/>
    </mc:Choice>
    <mc:Fallback>
      <p:transition spd="slow" advTm="2472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Jackie Leonhard\Desktop\2011 Wilderness Trip\Jason\DSCN43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51" y="0"/>
            <a:ext cx="93472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955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0"/>
    </mc:Choice>
    <mc:Fallback>
      <p:transition spd="slow" advTm="2540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Jackie Leonhard\Desktop\2011 Wilderness Trip\Jason\DSCN439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3" t="17478"/>
          <a:stretch/>
        </p:blipFill>
        <p:spPr bwMode="auto">
          <a:xfrm>
            <a:off x="0" y="-162029"/>
            <a:ext cx="9150626" cy="701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895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2"/>
    </mc:Choice>
    <mc:Fallback>
      <p:transition spd="slow" advTm="2502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Jackie Leonhard\Desktop\2011 Wilderness Trip\Leonhard\DSC009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621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8"/>
    </mc:Choice>
    <mc:Fallback>
      <p:transition spd="slow" advTm="2628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Jackie Leonhard\Desktop\2011 Wilderness Trip\Jason\DSCN44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425" y="26125"/>
            <a:ext cx="9312367" cy="698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389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3"/>
    </mc:Choice>
    <mc:Fallback>
      <p:transition spd="slow" advTm="2733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FFC000"/>
                </a:solidFill>
              </a:rPr>
              <a:t>Next Step:</a:t>
            </a:r>
            <a:endParaRPr lang="en-US" sz="6000" dirty="0">
              <a:solidFill>
                <a:srgbClr val="FFC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</a:rPr>
              <a:t>Elementary</a:t>
            </a:r>
            <a:endParaRPr lang="en-US" sz="4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944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6"/>
    </mc:Choice>
    <mc:Fallback>
      <p:transition spd="slow" advTm="2746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Jackie Leonhard\Desktop\2011 Wilderness Trip\Shark\DSCN25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" y="17417"/>
            <a:ext cx="9137469" cy="685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192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8"/>
    </mc:Choice>
    <mc:Fallback>
      <p:transition spd="slow" advTm="2968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Jackie Leonhard\Desktop\2011 Wilderness Trip\Leonhard\DSC010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005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5"/>
    </mc:Choice>
    <mc:Fallback>
      <p:transition spd="slow" advTm="2635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Jackie Leonhard\Desktop\2011 Wilderness Trip\Shark\DSCN25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4648" y="-3048000"/>
            <a:ext cx="9372600" cy="1249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863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12"/>
    </mc:Choice>
    <mc:Fallback>
      <p:transition spd="slow" advTm="3412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5257800" cy="1600327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FFC000"/>
                </a:solidFill>
              </a:rPr>
              <a:t>Did we say:</a:t>
            </a:r>
            <a:endParaRPr lang="en-US" sz="6000" dirty="0">
              <a:solidFill>
                <a:srgbClr val="FFC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</a:rPr>
              <a:t>Family style</a:t>
            </a:r>
            <a:endParaRPr lang="en-US" sz="4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103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9"/>
    </mc:Choice>
    <mc:Fallback>
      <p:transition spd="slow" advTm="2799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.1|1.2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0.8|0.8|0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0.8|0.8|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2|2.2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5|0.9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1|0.8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.6|1.6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4|1.3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1|1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0.8|1.6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2.3|0.9|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0.8|0.8|1.3"/>
</p:tagLst>
</file>

<file path=ppt/theme/theme1.xml><?xml version="1.0" encoding="utf-8"?>
<a:theme xmlns:a="http://schemas.openxmlformats.org/drawingml/2006/main" name="Thatch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hatch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Thatch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236</TotalTime>
  <Words>1148</Words>
  <Application>Microsoft Office PowerPoint</Application>
  <PresentationFormat>On-screen Show (4:3)</PresentationFormat>
  <Paragraphs>190</Paragraphs>
  <Slides>93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93</vt:i4>
      </vt:variant>
    </vt:vector>
  </HeadingPairs>
  <TitlesOfParts>
    <vt:vector size="105" baseType="lpstr">
      <vt:lpstr>Arial</vt:lpstr>
      <vt:lpstr>Calibri</vt:lpstr>
      <vt:lpstr>Baveuse</vt:lpstr>
      <vt:lpstr>Angelina</vt:lpstr>
      <vt:lpstr>Biondi</vt:lpstr>
      <vt:lpstr>Tw Cen MT</vt:lpstr>
      <vt:lpstr>Georgia</vt:lpstr>
      <vt:lpstr>Trebuchet MS</vt:lpstr>
      <vt:lpstr>Thatch</vt:lpstr>
      <vt:lpstr>Default Design</vt:lpstr>
      <vt:lpstr>1_Thatch</vt:lpstr>
      <vt:lpstr>2_Thatch</vt:lpstr>
      <vt:lpstr>Middle School is coming</vt:lpstr>
      <vt:lpstr>PowerPoint Presentation</vt:lpstr>
      <vt:lpstr>PowerPoint Presentation</vt:lpstr>
      <vt:lpstr>PowerPoint Presentation</vt:lpstr>
      <vt:lpstr>PowerPoint Presentation</vt:lpstr>
      <vt:lpstr>Baby ,Toddler,  Entering School</vt:lpstr>
      <vt:lpstr>PowerPoint Presentation</vt:lpstr>
      <vt:lpstr>PowerPoint Presentation</vt:lpstr>
      <vt:lpstr>Next Step:</vt:lpstr>
      <vt:lpstr>PowerPoint Presentation</vt:lpstr>
      <vt:lpstr>Sunday 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Another Step</vt:lpstr>
      <vt:lpstr>PowerPoint Presentation</vt:lpstr>
      <vt:lpstr>PowerPoint Presentation</vt:lpstr>
      <vt:lpstr>PowerPoint Presentation</vt:lpstr>
      <vt:lpstr>PowerPoint Presentation</vt:lpstr>
      <vt:lpstr>Do you know more than a  6th grader?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 it together: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Many opportunities to come: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Did we say: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1ST Quarter</dc:title>
  <dc:creator>Grace Church</dc:creator>
  <cp:lastModifiedBy>PastorMark</cp:lastModifiedBy>
  <cp:revision>21</cp:revision>
  <dcterms:created xsi:type="dcterms:W3CDTF">2011-05-18T21:52:41Z</dcterms:created>
  <dcterms:modified xsi:type="dcterms:W3CDTF">2012-03-25T18:08:18Z</dcterms:modified>
</cp:coreProperties>
</file>